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80" r:id="rId2"/>
    <p:sldMasterId id="2147483717" r:id="rId3"/>
  </p:sldMasterIdLst>
  <p:notesMasterIdLst>
    <p:notesMasterId r:id="rId27"/>
  </p:notesMasterIdLst>
  <p:sldIdLst>
    <p:sldId id="256" r:id="rId4"/>
    <p:sldId id="260" r:id="rId5"/>
    <p:sldId id="296" r:id="rId6"/>
    <p:sldId id="257" r:id="rId7"/>
    <p:sldId id="279" r:id="rId8"/>
    <p:sldId id="263" r:id="rId9"/>
    <p:sldId id="258" r:id="rId10"/>
    <p:sldId id="259" r:id="rId11"/>
    <p:sldId id="287" r:id="rId12"/>
    <p:sldId id="280" r:id="rId13"/>
    <p:sldId id="289" r:id="rId14"/>
    <p:sldId id="281" r:id="rId15"/>
    <p:sldId id="290" r:id="rId16"/>
    <p:sldId id="282" r:id="rId17"/>
    <p:sldId id="291" r:id="rId18"/>
    <p:sldId id="284" r:id="rId19"/>
    <p:sldId id="292" r:id="rId20"/>
    <p:sldId id="293" r:id="rId21"/>
    <p:sldId id="285" r:id="rId22"/>
    <p:sldId id="294" r:id="rId23"/>
    <p:sldId id="286" r:id="rId24"/>
    <p:sldId id="295" r:id="rId25"/>
    <p:sldId id="288" r:id="rId26"/>
  </p:sldIdLst>
  <p:sldSz cx="9144000" cy="5143500" type="screen16x9"/>
  <p:notesSz cx="6858000" cy="9144000"/>
  <p:custShowLst>
    <p:custShow name="Inicio" id="0">
      <p:sldLst>
        <p:sld r:id="rId11"/>
      </p:sldLst>
    </p:custShow>
    <p:custShow name="Estetica" id="1">
      <p:sldLst>
        <p:sld r:id="rId13"/>
      </p:sldLst>
    </p:custShow>
    <p:custShow name="Consultas" id="2">
      <p:sldLst>
        <p:sld r:id="rId15"/>
      </p:sldLst>
    </p:custShow>
    <p:custShow name="Tienda" id="3">
      <p:sldLst>
        <p:sld r:id="rId17"/>
      </p:sldLst>
    </p:custShow>
    <p:custShow name="Servicios" id="4">
      <p:sldLst/>
    </p:custShow>
    <p:custShow name="Quienes somos?" id="5">
      <p:sldLst>
        <p:sld r:id="rId19"/>
      </p:sldLst>
    </p:custShow>
    <p:custShow name="Contacto" id="6">
      <p:sldLst>
        <p:sld r:id="rId22"/>
      </p:sldLst>
    </p:custShow>
    <p:custShow name="Como llegar" id="7">
      <p:sldLst>
        <p:sld r:id="rId24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8CE"/>
    <a:srgbClr val="C5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812B4F-E117-430C-85EC-B200A99DCC59}">
  <a:tblStyle styleId="{14812B4F-E117-430C-85EC-B200A99DCC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5" autoAdjust="0"/>
    <p:restoredTop sz="85000" autoAdjust="0"/>
  </p:normalViewPr>
  <p:slideViewPr>
    <p:cSldViewPr snapToGrid="0">
      <p:cViewPr varScale="1">
        <p:scale>
          <a:sx n="77" d="100"/>
          <a:sy n="77" d="100"/>
        </p:scale>
        <p:origin x="10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58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0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116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895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14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285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00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8CAE3-C586-4B17-8250-6A5D43D54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3C78-FDCD-46A4-B81E-F3094087B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8E14-2494-4332-BEB4-BDDD0F2F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2F758-2973-41ED-BD36-FF7AB40B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8DB4-9BF2-4319-A90F-F2859CBE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174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9A86-BAA4-4EE8-8B1D-3683619F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693EF-A86D-4899-A188-274DE9AD4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2B90C-7F5B-4208-8907-A847C3EEC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5E97C-35DD-422E-88FD-D817C834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94D3C-67B6-409E-8A26-F121B02C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386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F9203-6AC1-4038-B631-570DC3667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34CAA-BC53-470E-B889-16A0120B6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EBD2A-B3C7-4AF0-A5B8-790120E71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E380F-4D35-431B-8A3F-79FC5A67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14DA-588D-4FEA-A196-6F1224DD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2281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34222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5369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03618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21736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53443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7217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19E6-CE86-41E0-8276-84F120E0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955AC-0F72-42BD-9C6B-7F6ED4F5A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810C2-6635-493C-A6B8-9CB3506C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18087-A595-43C3-834A-EC8BDA7B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949A5-8A92-47C6-992B-93FF7892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8643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1234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41518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17375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80766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88364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2556325" y="1314580"/>
            <a:ext cx="44022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556325" y="2085920"/>
            <a:ext cx="4258500" cy="17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8059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89225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6031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935412" y="1501175"/>
            <a:ext cx="2264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"/>
          </p:nvPr>
        </p:nvSpPr>
        <p:spPr>
          <a:xfrm>
            <a:off x="935263" y="2011500"/>
            <a:ext cx="226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"/>
          </p:nvPr>
        </p:nvSpPr>
        <p:spPr>
          <a:xfrm>
            <a:off x="5944613" y="1501175"/>
            <a:ext cx="2264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3"/>
          </p:nvPr>
        </p:nvSpPr>
        <p:spPr>
          <a:xfrm>
            <a:off x="5944613" y="2011500"/>
            <a:ext cx="226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4"/>
          </p:nvPr>
        </p:nvSpPr>
        <p:spPr>
          <a:xfrm>
            <a:off x="935412" y="2942626"/>
            <a:ext cx="2264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5"/>
          </p:nvPr>
        </p:nvSpPr>
        <p:spPr>
          <a:xfrm>
            <a:off x="935263" y="3452951"/>
            <a:ext cx="226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6"/>
          </p:nvPr>
        </p:nvSpPr>
        <p:spPr>
          <a:xfrm>
            <a:off x="5952599" y="2942626"/>
            <a:ext cx="2248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7"/>
          </p:nvPr>
        </p:nvSpPr>
        <p:spPr>
          <a:xfrm>
            <a:off x="5944613" y="3452953"/>
            <a:ext cx="226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9" hasCustomPrompt="1"/>
          </p:nvPr>
        </p:nvSpPr>
        <p:spPr>
          <a:xfrm>
            <a:off x="3538345" y="1845450"/>
            <a:ext cx="86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13" hasCustomPrompt="1"/>
          </p:nvPr>
        </p:nvSpPr>
        <p:spPr>
          <a:xfrm>
            <a:off x="3538345" y="3267852"/>
            <a:ext cx="86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23986" y="1845450"/>
            <a:ext cx="86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3986" y="3257202"/>
            <a:ext cx="86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84626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880825" y="1960123"/>
            <a:ext cx="5091900" cy="156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880825" y="899125"/>
            <a:ext cx="138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880825" y="3495275"/>
            <a:ext cx="48393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14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FEF9-6984-4E53-AA4C-2E08C1BB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83DE3-327F-4DE1-827E-E852F883D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F3ACD-7928-4441-8B98-5340E7D4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5BC30-DD9C-48A8-8458-A9D28F59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49992-14A0-4F2C-88BE-56F5CC6A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999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7C8B-7ACE-47EB-AA27-EF89CA10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9201C-3D97-4E9A-AA09-870690043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EBD4D-2C96-4CB9-AED3-0C1FF99C8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AD9CF-5C4F-430F-B248-DDA5EA72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19086-683C-49EA-BD86-45F3CBD3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70D2B-E45A-4CB3-939E-25A218AF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738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2685-1A9F-4C53-A438-B3406B1E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8523A-F329-449B-A0C2-EE3072370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7055C-2D34-4385-9C72-792809AFF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A3943-B4B8-477E-9DDE-ACB497D7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A8B1D-8E94-48F3-A5FD-400D8E140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272713-D8A0-41A8-9FAD-67F9A62A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2CB55-4720-4030-9EDF-321F4714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7EAA63-47F7-46EA-97FE-6A0A65A1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462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1668F-3FC3-4918-8DCB-12F057DE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34828-F890-4A80-BF1E-A28F8A4A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39D16-321C-4A77-8E07-5DE88E842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B9092-52E1-4792-A379-DB1CF2E8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53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EB6160-1253-4E98-8B45-9547006A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FBBF6-A535-45D2-910C-303BAAD9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6E34-DB0F-42F3-B404-71F9F5E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768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BC0B-EDE2-4CFF-B6EF-1E04C406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54B9A-2A68-4508-8235-16B7D3666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BB986-CEF3-4198-A9AB-EA035951B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4ACC6-A771-4E80-BB78-EC1FE442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9CD6A-7555-4C88-8BEF-5CAE065C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FBB20-DA59-4B77-B4DC-71ABC7D8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32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24B8-2CA8-4D88-A86F-D8FA7E51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57CCF0-BE82-4332-8DB6-4AAD15797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B6E6E-76FF-4811-BCA6-7A92E5AF8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ECF38-CC19-466C-9DAA-DD8EC63A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1315C-D98E-4602-8FC7-705625F6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B80A7-7585-4EEF-8812-03568F7E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387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23B797-F803-45FA-BDAB-C715F45F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FCF24-FA78-4D32-BF7C-D2FC449CF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67E66-0B3C-43D4-B684-21E426B32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2435C-DF69-4BB5-8E5C-4FD021A9C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C0365-C65A-4AA9-A501-FEDFEBE2D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010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3" name="Google Shape;423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09378-08C2-4B35-BE15-EC73658EB06F}" type="datetimeFigureOut">
              <a:rPr lang="es-MX" smtClean="0"/>
              <a:t>20/11/2021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1608E702-FCD4-407D-8580-668916E2D63A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62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"/>
          <p:cNvSpPr txBox="1">
            <a:spLocks noGrp="1"/>
          </p:cNvSpPr>
          <p:nvPr>
            <p:ph type="ctrTitle"/>
          </p:nvPr>
        </p:nvSpPr>
        <p:spPr>
          <a:xfrm>
            <a:off x="824491" y="53632"/>
            <a:ext cx="6477374" cy="24546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MX" sz="1600" dirty="0">
                <a:solidFill>
                  <a:schemeClr val="accent3"/>
                </a:solidFill>
              </a:rPr>
            </a:br>
            <a:br>
              <a:rPr lang="es-MX" sz="1600" dirty="0">
                <a:solidFill>
                  <a:schemeClr val="accent3"/>
                </a:solidFill>
              </a:rPr>
            </a:br>
            <a:br>
              <a:rPr lang="es-MX" sz="1600" dirty="0">
                <a:solidFill>
                  <a:schemeClr val="accent3"/>
                </a:solidFill>
              </a:rPr>
            </a:br>
            <a:br>
              <a:rPr lang="es-MX" sz="1600" dirty="0"/>
            </a:br>
            <a:br>
              <a:rPr lang="es-MX" sz="1600" dirty="0"/>
            </a:br>
            <a:r>
              <a:rPr lang="es-MX" sz="1600" dirty="0"/>
              <a:t>        </a:t>
            </a:r>
            <a:r>
              <a:rPr lang="es-MX" sz="1600" b="0" dirty="0"/>
              <a:t>Universidad Autónoma De Nuevo León</a:t>
            </a:r>
            <a:br>
              <a:rPr lang="es-MX" sz="1600" b="0" dirty="0"/>
            </a:br>
            <a:br>
              <a:rPr lang="es-MX" sz="1600" b="0" dirty="0"/>
            </a:br>
            <a:r>
              <a:rPr lang="es-MX" sz="1600" b="0" dirty="0"/>
              <a:t>          Facultad de Ciencias Físico Matemáticas</a:t>
            </a:r>
            <a:br>
              <a:rPr lang="es-MX" sz="1600" b="0" dirty="0"/>
            </a:br>
            <a:br>
              <a:rPr lang="es-MX" sz="1600" b="0" dirty="0"/>
            </a:br>
            <a:r>
              <a:rPr lang="es-MX" sz="1600" b="0" dirty="0"/>
              <a:t>      Clínica Veterinaria FCFM</a:t>
            </a:r>
            <a:endParaRPr sz="1600" b="0" dirty="0"/>
          </a:p>
        </p:txBody>
      </p:sp>
      <p:sp>
        <p:nvSpPr>
          <p:cNvPr id="438" name="Google Shape;438;p27"/>
          <p:cNvSpPr/>
          <p:nvPr/>
        </p:nvSpPr>
        <p:spPr>
          <a:xfrm>
            <a:off x="7493530" y="1520827"/>
            <a:ext cx="2579228" cy="140386"/>
          </a:xfrm>
          <a:custGeom>
            <a:avLst/>
            <a:gdLst/>
            <a:ahLst/>
            <a:cxnLst/>
            <a:rect l="l" t="t" r="r" b="b"/>
            <a:pathLst>
              <a:path w="62319" h="3392" fill="none" extrusionOk="0">
                <a:moveTo>
                  <a:pt x="33523" y="1"/>
                </a:moveTo>
                <a:lnTo>
                  <a:pt x="33523" y="1"/>
                </a:lnTo>
                <a:lnTo>
                  <a:pt x="32803" y="26"/>
                </a:lnTo>
                <a:lnTo>
                  <a:pt x="32161" y="52"/>
                </a:lnTo>
                <a:lnTo>
                  <a:pt x="31545" y="129"/>
                </a:lnTo>
                <a:lnTo>
                  <a:pt x="31005" y="206"/>
                </a:lnTo>
                <a:lnTo>
                  <a:pt x="31005" y="206"/>
                </a:lnTo>
                <a:lnTo>
                  <a:pt x="29952" y="155"/>
                </a:lnTo>
                <a:lnTo>
                  <a:pt x="28847" y="103"/>
                </a:lnTo>
                <a:lnTo>
                  <a:pt x="27486" y="78"/>
                </a:lnTo>
                <a:lnTo>
                  <a:pt x="27486" y="78"/>
                </a:lnTo>
                <a:lnTo>
                  <a:pt x="26767" y="78"/>
                </a:lnTo>
                <a:lnTo>
                  <a:pt x="26022" y="103"/>
                </a:lnTo>
                <a:lnTo>
                  <a:pt x="25277" y="155"/>
                </a:lnTo>
                <a:lnTo>
                  <a:pt x="24558" y="206"/>
                </a:lnTo>
                <a:lnTo>
                  <a:pt x="24558" y="206"/>
                </a:lnTo>
                <a:lnTo>
                  <a:pt x="24070" y="283"/>
                </a:lnTo>
                <a:lnTo>
                  <a:pt x="23633" y="360"/>
                </a:lnTo>
                <a:lnTo>
                  <a:pt x="23273" y="437"/>
                </a:lnTo>
                <a:lnTo>
                  <a:pt x="22965" y="514"/>
                </a:lnTo>
                <a:lnTo>
                  <a:pt x="22708" y="591"/>
                </a:lnTo>
                <a:lnTo>
                  <a:pt x="22528" y="668"/>
                </a:lnTo>
                <a:lnTo>
                  <a:pt x="22348" y="771"/>
                </a:lnTo>
                <a:lnTo>
                  <a:pt x="22246" y="848"/>
                </a:lnTo>
                <a:lnTo>
                  <a:pt x="22143" y="925"/>
                </a:lnTo>
                <a:lnTo>
                  <a:pt x="22092" y="1002"/>
                </a:lnTo>
                <a:lnTo>
                  <a:pt x="22040" y="1131"/>
                </a:lnTo>
                <a:lnTo>
                  <a:pt x="22040" y="1208"/>
                </a:lnTo>
                <a:lnTo>
                  <a:pt x="22040" y="1234"/>
                </a:lnTo>
                <a:lnTo>
                  <a:pt x="22040" y="1234"/>
                </a:lnTo>
                <a:lnTo>
                  <a:pt x="20139" y="1182"/>
                </a:lnTo>
                <a:lnTo>
                  <a:pt x="18161" y="1131"/>
                </a:lnTo>
                <a:lnTo>
                  <a:pt x="15824" y="1105"/>
                </a:lnTo>
                <a:lnTo>
                  <a:pt x="15824" y="1105"/>
                </a:lnTo>
                <a:lnTo>
                  <a:pt x="13589" y="1131"/>
                </a:lnTo>
                <a:lnTo>
                  <a:pt x="12484" y="1156"/>
                </a:lnTo>
                <a:lnTo>
                  <a:pt x="11457" y="1208"/>
                </a:lnTo>
                <a:lnTo>
                  <a:pt x="10506" y="1285"/>
                </a:lnTo>
                <a:lnTo>
                  <a:pt x="9659" y="1388"/>
                </a:lnTo>
                <a:lnTo>
                  <a:pt x="8940" y="1490"/>
                </a:lnTo>
                <a:lnTo>
                  <a:pt x="8631" y="1567"/>
                </a:lnTo>
                <a:lnTo>
                  <a:pt x="8374" y="1645"/>
                </a:lnTo>
                <a:lnTo>
                  <a:pt x="8374" y="1645"/>
                </a:lnTo>
                <a:lnTo>
                  <a:pt x="7938" y="1773"/>
                </a:lnTo>
                <a:lnTo>
                  <a:pt x="7604" y="1901"/>
                </a:lnTo>
                <a:lnTo>
                  <a:pt x="7398" y="2030"/>
                </a:lnTo>
                <a:lnTo>
                  <a:pt x="7244" y="2133"/>
                </a:lnTo>
                <a:lnTo>
                  <a:pt x="7193" y="2210"/>
                </a:lnTo>
                <a:lnTo>
                  <a:pt x="7193" y="2235"/>
                </a:lnTo>
                <a:lnTo>
                  <a:pt x="7193" y="2287"/>
                </a:lnTo>
                <a:lnTo>
                  <a:pt x="7244" y="2338"/>
                </a:lnTo>
                <a:lnTo>
                  <a:pt x="7347" y="2389"/>
                </a:lnTo>
                <a:lnTo>
                  <a:pt x="7629" y="2441"/>
                </a:lnTo>
                <a:lnTo>
                  <a:pt x="7963" y="2467"/>
                </a:lnTo>
                <a:lnTo>
                  <a:pt x="8374" y="2492"/>
                </a:lnTo>
                <a:lnTo>
                  <a:pt x="8374" y="2492"/>
                </a:lnTo>
                <a:lnTo>
                  <a:pt x="8374" y="2492"/>
                </a:lnTo>
                <a:lnTo>
                  <a:pt x="8374" y="2492"/>
                </a:lnTo>
                <a:lnTo>
                  <a:pt x="6679" y="2544"/>
                </a:lnTo>
                <a:lnTo>
                  <a:pt x="5035" y="2595"/>
                </a:lnTo>
                <a:lnTo>
                  <a:pt x="3211" y="2698"/>
                </a:lnTo>
                <a:lnTo>
                  <a:pt x="1567" y="2775"/>
                </a:lnTo>
                <a:lnTo>
                  <a:pt x="925" y="2826"/>
                </a:lnTo>
                <a:lnTo>
                  <a:pt x="411" y="2903"/>
                </a:lnTo>
                <a:lnTo>
                  <a:pt x="77" y="2955"/>
                </a:lnTo>
                <a:lnTo>
                  <a:pt x="0" y="2980"/>
                </a:lnTo>
                <a:lnTo>
                  <a:pt x="0" y="3006"/>
                </a:lnTo>
                <a:lnTo>
                  <a:pt x="52" y="3032"/>
                </a:lnTo>
                <a:lnTo>
                  <a:pt x="180" y="3057"/>
                </a:lnTo>
                <a:lnTo>
                  <a:pt x="642" y="3134"/>
                </a:lnTo>
                <a:lnTo>
                  <a:pt x="642" y="3134"/>
                </a:lnTo>
                <a:lnTo>
                  <a:pt x="2004" y="3211"/>
                </a:lnTo>
                <a:lnTo>
                  <a:pt x="3545" y="3289"/>
                </a:lnTo>
                <a:lnTo>
                  <a:pt x="5240" y="3314"/>
                </a:lnTo>
                <a:lnTo>
                  <a:pt x="6962" y="3340"/>
                </a:lnTo>
                <a:lnTo>
                  <a:pt x="6962" y="3340"/>
                </a:lnTo>
                <a:lnTo>
                  <a:pt x="8940" y="3314"/>
                </a:lnTo>
                <a:lnTo>
                  <a:pt x="10738" y="3289"/>
                </a:lnTo>
                <a:lnTo>
                  <a:pt x="12279" y="3211"/>
                </a:lnTo>
                <a:lnTo>
                  <a:pt x="13383" y="3134"/>
                </a:lnTo>
                <a:lnTo>
                  <a:pt x="13383" y="3134"/>
                </a:lnTo>
                <a:lnTo>
                  <a:pt x="13897" y="3083"/>
                </a:lnTo>
                <a:lnTo>
                  <a:pt x="14514" y="3083"/>
                </a:lnTo>
                <a:lnTo>
                  <a:pt x="14514" y="3083"/>
                </a:lnTo>
                <a:lnTo>
                  <a:pt x="15336" y="3083"/>
                </a:lnTo>
                <a:lnTo>
                  <a:pt x="16261" y="3134"/>
                </a:lnTo>
                <a:lnTo>
                  <a:pt x="18367" y="3237"/>
                </a:lnTo>
                <a:lnTo>
                  <a:pt x="18367" y="3237"/>
                </a:lnTo>
                <a:lnTo>
                  <a:pt x="20704" y="3340"/>
                </a:lnTo>
                <a:lnTo>
                  <a:pt x="21937" y="3391"/>
                </a:lnTo>
                <a:lnTo>
                  <a:pt x="23171" y="3391"/>
                </a:lnTo>
                <a:lnTo>
                  <a:pt x="23171" y="3391"/>
                </a:lnTo>
                <a:lnTo>
                  <a:pt x="24429" y="3391"/>
                </a:lnTo>
                <a:lnTo>
                  <a:pt x="25662" y="3340"/>
                </a:lnTo>
                <a:lnTo>
                  <a:pt x="25662" y="3340"/>
                </a:lnTo>
                <a:lnTo>
                  <a:pt x="26638" y="3289"/>
                </a:lnTo>
                <a:lnTo>
                  <a:pt x="27640" y="3263"/>
                </a:lnTo>
                <a:lnTo>
                  <a:pt x="29618" y="3237"/>
                </a:lnTo>
                <a:lnTo>
                  <a:pt x="29618" y="3237"/>
                </a:lnTo>
                <a:lnTo>
                  <a:pt x="32110" y="3263"/>
                </a:lnTo>
                <a:lnTo>
                  <a:pt x="34524" y="3314"/>
                </a:lnTo>
                <a:lnTo>
                  <a:pt x="34524" y="3314"/>
                </a:lnTo>
                <a:lnTo>
                  <a:pt x="36836" y="3366"/>
                </a:lnTo>
                <a:lnTo>
                  <a:pt x="39046" y="3391"/>
                </a:lnTo>
                <a:lnTo>
                  <a:pt x="39046" y="3391"/>
                </a:lnTo>
                <a:lnTo>
                  <a:pt x="39662" y="3391"/>
                </a:lnTo>
                <a:lnTo>
                  <a:pt x="39662" y="3391"/>
                </a:lnTo>
                <a:lnTo>
                  <a:pt x="40279" y="3391"/>
                </a:lnTo>
                <a:lnTo>
                  <a:pt x="40895" y="3340"/>
                </a:lnTo>
                <a:lnTo>
                  <a:pt x="41460" y="3289"/>
                </a:lnTo>
                <a:lnTo>
                  <a:pt x="42025" y="3237"/>
                </a:lnTo>
                <a:lnTo>
                  <a:pt x="43130" y="3057"/>
                </a:lnTo>
                <a:lnTo>
                  <a:pt x="44260" y="2878"/>
                </a:lnTo>
                <a:lnTo>
                  <a:pt x="45442" y="2698"/>
                </a:lnTo>
                <a:lnTo>
                  <a:pt x="46726" y="2544"/>
                </a:lnTo>
                <a:lnTo>
                  <a:pt x="47445" y="2467"/>
                </a:lnTo>
                <a:lnTo>
                  <a:pt x="48216" y="2415"/>
                </a:lnTo>
                <a:lnTo>
                  <a:pt x="49038" y="2389"/>
                </a:lnTo>
                <a:lnTo>
                  <a:pt x="49937" y="2389"/>
                </a:lnTo>
                <a:lnTo>
                  <a:pt x="49937" y="2389"/>
                </a:lnTo>
                <a:lnTo>
                  <a:pt x="51324" y="2415"/>
                </a:lnTo>
                <a:lnTo>
                  <a:pt x="52865" y="2492"/>
                </a:lnTo>
                <a:lnTo>
                  <a:pt x="52865" y="2492"/>
                </a:lnTo>
                <a:lnTo>
                  <a:pt x="54664" y="2569"/>
                </a:lnTo>
                <a:lnTo>
                  <a:pt x="56231" y="2595"/>
                </a:lnTo>
                <a:lnTo>
                  <a:pt x="56231" y="2595"/>
                </a:lnTo>
                <a:lnTo>
                  <a:pt x="57078" y="2595"/>
                </a:lnTo>
                <a:lnTo>
                  <a:pt x="57849" y="2569"/>
                </a:lnTo>
                <a:lnTo>
                  <a:pt x="58542" y="2544"/>
                </a:lnTo>
                <a:lnTo>
                  <a:pt x="59185" y="2492"/>
                </a:lnTo>
                <a:lnTo>
                  <a:pt x="59750" y="2415"/>
                </a:lnTo>
                <a:lnTo>
                  <a:pt x="60264" y="2364"/>
                </a:lnTo>
                <a:lnTo>
                  <a:pt x="61111" y="2210"/>
                </a:lnTo>
                <a:lnTo>
                  <a:pt x="61728" y="2056"/>
                </a:lnTo>
                <a:lnTo>
                  <a:pt x="62113" y="1901"/>
                </a:lnTo>
                <a:lnTo>
                  <a:pt x="62216" y="1850"/>
                </a:lnTo>
                <a:lnTo>
                  <a:pt x="62293" y="1799"/>
                </a:lnTo>
                <a:lnTo>
                  <a:pt x="62319" y="1773"/>
                </a:lnTo>
                <a:lnTo>
                  <a:pt x="62293" y="1747"/>
                </a:lnTo>
                <a:lnTo>
                  <a:pt x="62293" y="1747"/>
                </a:lnTo>
                <a:lnTo>
                  <a:pt x="61882" y="1696"/>
                </a:lnTo>
                <a:lnTo>
                  <a:pt x="60931" y="1645"/>
                </a:lnTo>
                <a:lnTo>
                  <a:pt x="57849" y="1542"/>
                </a:lnTo>
                <a:lnTo>
                  <a:pt x="49860" y="1311"/>
                </a:lnTo>
                <a:lnTo>
                  <a:pt x="49860" y="1311"/>
                </a:lnTo>
                <a:lnTo>
                  <a:pt x="50168" y="1208"/>
                </a:lnTo>
                <a:lnTo>
                  <a:pt x="50374" y="1079"/>
                </a:lnTo>
                <a:lnTo>
                  <a:pt x="50477" y="1002"/>
                </a:lnTo>
                <a:lnTo>
                  <a:pt x="50528" y="951"/>
                </a:lnTo>
                <a:lnTo>
                  <a:pt x="50528" y="874"/>
                </a:lnTo>
                <a:lnTo>
                  <a:pt x="50502" y="797"/>
                </a:lnTo>
                <a:lnTo>
                  <a:pt x="50399" y="745"/>
                </a:lnTo>
                <a:lnTo>
                  <a:pt x="50194" y="694"/>
                </a:lnTo>
                <a:lnTo>
                  <a:pt x="49911" y="643"/>
                </a:lnTo>
                <a:lnTo>
                  <a:pt x="49526" y="591"/>
                </a:lnTo>
                <a:lnTo>
                  <a:pt x="49038" y="566"/>
                </a:lnTo>
                <a:lnTo>
                  <a:pt x="48422" y="566"/>
                </a:lnTo>
                <a:lnTo>
                  <a:pt x="48422" y="566"/>
                </a:lnTo>
                <a:lnTo>
                  <a:pt x="47651" y="566"/>
                </a:lnTo>
                <a:lnTo>
                  <a:pt x="46726" y="617"/>
                </a:lnTo>
                <a:lnTo>
                  <a:pt x="46726" y="617"/>
                </a:lnTo>
                <a:lnTo>
                  <a:pt x="45981" y="617"/>
                </a:lnTo>
                <a:lnTo>
                  <a:pt x="45211" y="643"/>
                </a:lnTo>
                <a:lnTo>
                  <a:pt x="45211" y="643"/>
                </a:lnTo>
                <a:lnTo>
                  <a:pt x="43618" y="617"/>
                </a:lnTo>
                <a:lnTo>
                  <a:pt x="42025" y="540"/>
                </a:lnTo>
                <a:lnTo>
                  <a:pt x="40484" y="437"/>
                </a:lnTo>
                <a:lnTo>
                  <a:pt x="38943" y="334"/>
                </a:lnTo>
                <a:lnTo>
                  <a:pt x="38943" y="334"/>
                </a:lnTo>
                <a:lnTo>
                  <a:pt x="36066" y="103"/>
                </a:lnTo>
                <a:lnTo>
                  <a:pt x="34756" y="26"/>
                </a:lnTo>
                <a:lnTo>
                  <a:pt x="33523" y="1"/>
                </a:lnTo>
              </a:path>
            </a:pathLst>
          </a:custGeom>
          <a:solidFill>
            <a:srgbClr val="FFFFFF">
              <a:alpha val="11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7"/>
          <p:cNvSpPr/>
          <p:nvPr/>
        </p:nvSpPr>
        <p:spPr>
          <a:xfrm flipH="1">
            <a:off x="7493527" y="259834"/>
            <a:ext cx="1825478" cy="415737"/>
          </a:xfrm>
          <a:custGeom>
            <a:avLst/>
            <a:gdLst/>
            <a:ahLst/>
            <a:cxnLst/>
            <a:rect l="l" t="t" r="r" b="b"/>
            <a:pathLst>
              <a:path w="44107" h="10045" extrusionOk="0">
                <a:moveTo>
                  <a:pt x="12356" y="1"/>
                </a:moveTo>
                <a:lnTo>
                  <a:pt x="11252" y="26"/>
                </a:lnTo>
                <a:lnTo>
                  <a:pt x="9120" y="129"/>
                </a:lnTo>
                <a:lnTo>
                  <a:pt x="7090" y="258"/>
                </a:lnTo>
                <a:lnTo>
                  <a:pt x="5241" y="412"/>
                </a:lnTo>
                <a:lnTo>
                  <a:pt x="3648" y="540"/>
                </a:lnTo>
                <a:lnTo>
                  <a:pt x="2441" y="694"/>
                </a:lnTo>
                <a:lnTo>
                  <a:pt x="1362" y="823"/>
                </a:lnTo>
                <a:lnTo>
                  <a:pt x="1233" y="1208"/>
                </a:lnTo>
                <a:lnTo>
                  <a:pt x="925" y="2261"/>
                </a:lnTo>
                <a:lnTo>
                  <a:pt x="745" y="2955"/>
                </a:lnTo>
                <a:lnTo>
                  <a:pt x="540" y="3725"/>
                </a:lnTo>
                <a:lnTo>
                  <a:pt x="360" y="4573"/>
                </a:lnTo>
                <a:lnTo>
                  <a:pt x="206" y="5421"/>
                </a:lnTo>
                <a:lnTo>
                  <a:pt x="77" y="6294"/>
                </a:lnTo>
                <a:lnTo>
                  <a:pt x="26" y="7116"/>
                </a:lnTo>
                <a:lnTo>
                  <a:pt x="0" y="7527"/>
                </a:lnTo>
                <a:lnTo>
                  <a:pt x="0" y="7913"/>
                </a:lnTo>
                <a:lnTo>
                  <a:pt x="26" y="8272"/>
                </a:lnTo>
                <a:lnTo>
                  <a:pt x="77" y="8606"/>
                </a:lnTo>
                <a:lnTo>
                  <a:pt x="129" y="8914"/>
                </a:lnTo>
                <a:lnTo>
                  <a:pt x="232" y="9197"/>
                </a:lnTo>
                <a:lnTo>
                  <a:pt x="334" y="9454"/>
                </a:lnTo>
                <a:lnTo>
                  <a:pt x="488" y="9659"/>
                </a:lnTo>
                <a:lnTo>
                  <a:pt x="643" y="9813"/>
                </a:lnTo>
                <a:lnTo>
                  <a:pt x="848" y="9942"/>
                </a:lnTo>
                <a:lnTo>
                  <a:pt x="1079" y="10019"/>
                </a:lnTo>
                <a:lnTo>
                  <a:pt x="1362" y="10045"/>
                </a:lnTo>
                <a:lnTo>
                  <a:pt x="1953" y="10045"/>
                </a:lnTo>
                <a:lnTo>
                  <a:pt x="2698" y="9993"/>
                </a:lnTo>
                <a:lnTo>
                  <a:pt x="4573" y="9813"/>
                </a:lnTo>
                <a:lnTo>
                  <a:pt x="6782" y="9582"/>
                </a:lnTo>
                <a:lnTo>
                  <a:pt x="9222" y="9300"/>
                </a:lnTo>
                <a:lnTo>
                  <a:pt x="11688" y="9043"/>
                </a:lnTo>
                <a:lnTo>
                  <a:pt x="14103" y="8812"/>
                </a:lnTo>
                <a:lnTo>
                  <a:pt x="15233" y="8709"/>
                </a:lnTo>
                <a:lnTo>
                  <a:pt x="16261" y="8632"/>
                </a:lnTo>
                <a:lnTo>
                  <a:pt x="17211" y="8580"/>
                </a:lnTo>
                <a:lnTo>
                  <a:pt x="18496" y="8580"/>
                </a:lnTo>
                <a:lnTo>
                  <a:pt x="18907" y="8606"/>
                </a:lnTo>
                <a:lnTo>
                  <a:pt x="19857" y="8632"/>
                </a:lnTo>
                <a:lnTo>
                  <a:pt x="21141" y="8657"/>
                </a:lnTo>
                <a:lnTo>
                  <a:pt x="23376" y="8632"/>
                </a:lnTo>
                <a:lnTo>
                  <a:pt x="25894" y="8555"/>
                </a:lnTo>
                <a:lnTo>
                  <a:pt x="28488" y="8426"/>
                </a:lnTo>
                <a:lnTo>
                  <a:pt x="30980" y="8272"/>
                </a:lnTo>
                <a:lnTo>
                  <a:pt x="32110" y="8169"/>
                </a:lnTo>
                <a:lnTo>
                  <a:pt x="33163" y="8067"/>
                </a:lnTo>
                <a:lnTo>
                  <a:pt x="34062" y="7938"/>
                </a:lnTo>
                <a:lnTo>
                  <a:pt x="34833" y="7835"/>
                </a:lnTo>
                <a:lnTo>
                  <a:pt x="35398" y="7707"/>
                </a:lnTo>
                <a:lnTo>
                  <a:pt x="35604" y="7630"/>
                </a:lnTo>
                <a:lnTo>
                  <a:pt x="35758" y="7553"/>
                </a:lnTo>
                <a:lnTo>
                  <a:pt x="35860" y="7502"/>
                </a:lnTo>
                <a:lnTo>
                  <a:pt x="35912" y="7424"/>
                </a:lnTo>
                <a:lnTo>
                  <a:pt x="35912" y="7399"/>
                </a:lnTo>
                <a:lnTo>
                  <a:pt x="35886" y="7347"/>
                </a:lnTo>
                <a:lnTo>
                  <a:pt x="35783" y="7270"/>
                </a:lnTo>
                <a:lnTo>
                  <a:pt x="35578" y="7168"/>
                </a:lnTo>
                <a:lnTo>
                  <a:pt x="35321" y="7091"/>
                </a:lnTo>
                <a:lnTo>
                  <a:pt x="35038" y="7013"/>
                </a:lnTo>
                <a:lnTo>
                  <a:pt x="34730" y="6962"/>
                </a:lnTo>
                <a:lnTo>
                  <a:pt x="34011" y="6911"/>
                </a:lnTo>
                <a:lnTo>
                  <a:pt x="33215" y="6885"/>
                </a:lnTo>
                <a:lnTo>
                  <a:pt x="31622" y="6936"/>
                </a:lnTo>
                <a:lnTo>
                  <a:pt x="29952" y="6962"/>
                </a:lnTo>
                <a:lnTo>
                  <a:pt x="28950" y="6936"/>
                </a:lnTo>
                <a:lnTo>
                  <a:pt x="28488" y="6911"/>
                </a:lnTo>
                <a:lnTo>
                  <a:pt x="28026" y="6859"/>
                </a:lnTo>
                <a:lnTo>
                  <a:pt x="27589" y="6808"/>
                </a:lnTo>
                <a:lnTo>
                  <a:pt x="27178" y="6731"/>
                </a:lnTo>
                <a:lnTo>
                  <a:pt x="26793" y="6628"/>
                </a:lnTo>
                <a:lnTo>
                  <a:pt x="26433" y="6474"/>
                </a:lnTo>
                <a:lnTo>
                  <a:pt x="26279" y="6423"/>
                </a:lnTo>
                <a:lnTo>
                  <a:pt x="26202" y="6346"/>
                </a:lnTo>
                <a:lnTo>
                  <a:pt x="26202" y="6320"/>
                </a:lnTo>
                <a:lnTo>
                  <a:pt x="26228" y="6294"/>
                </a:lnTo>
                <a:lnTo>
                  <a:pt x="26305" y="6217"/>
                </a:lnTo>
                <a:lnTo>
                  <a:pt x="26459" y="6191"/>
                </a:lnTo>
                <a:lnTo>
                  <a:pt x="26664" y="6140"/>
                </a:lnTo>
                <a:lnTo>
                  <a:pt x="27281" y="6063"/>
                </a:lnTo>
                <a:lnTo>
                  <a:pt x="28103" y="6037"/>
                </a:lnTo>
                <a:lnTo>
                  <a:pt x="29079" y="6012"/>
                </a:lnTo>
                <a:lnTo>
                  <a:pt x="31494" y="5986"/>
                </a:lnTo>
                <a:lnTo>
                  <a:pt x="35167" y="5986"/>
                </a:lnTo>
                <a:lnTo>
                  <a:pt x="38840" y="6012"/>
                </a:lnTo>
                <a:lnTo>
                  <a:pt x="40870" y="6012"/>
                </a:lnTo>
                <a:lnTo>
                  <a:pt x="42539" y="5960"/>
                </a:lnTo>
                <a:lnTo>
                  <a:pt x="43156" y="5909"/>
                </a:lnTo>
                <a:lnTo>
                  <a:pt x="43644" y="5858"/>
                </a:lnTo>
                <a:lnTo>
                  <a:pt x="43978" y="5780"/>
                </a:lnTo>
                <a:lnTo>
                  <a:pt x="44055" y="5755"/>
                </a:lnTo>
                <a:lnTo>
                  <a:pt x="44106" y="5703"/>
                </a:lnTo>
                <a:lnTo>
                  <a:pt x="44106" y="5652"/>
                </a:lnTo>
                <a:lnTo>
                  <a:pt x="44106" y="5626"/>
                </a:lnTo>
                <a:lnTo>
                  <a:pt x="44029" y="5549"/>
                </a:lnTo>
                <a:lnTo>
                  <a:pt x="43901" y="5498"/>
                </a:lnTo>
                <a:lnTo>
                  <a:pt x="43721" y="5421"/>
                </a:lnTo>
                <a:lnTo>
                  <a:pt x="43207" y="5318"/>
                </a:lnTo>
                <a:lnTo>
                  <a:pt x="42539" y="5215"/>
                </a:lnTo>
                <a:lnTo>
                  <a:pt x="41743" y="5138"/>
                </a:lnTo>
                <a:lnTo>
                  <a:pt x="40844" y="5061"/>
                </a:lnTo>
                <a:lnTo>
                  <a:pt x="38866" y="4933"/>
                </a:lnTo>
                <a:lnTo>
                  <a:pt x="36862" y="4856"/>
                </a:lnTo>
                <a:lnTo>
                  <a:pt x="35116" y="4804"/>
                </a:lnTo>
                <a:lnTo>
                  <a:pt x="33420" y="4753"/>
                </a:lnTo>
                <a:lnTo>
                  <a:pt x="33805" y="4650"/>
                </a:lnTo>
                <a:lnTo>
                  <a:pt x="34139" y="4522"/>
                </a:lnTo>
                <a:lnTo>
                  <a:pt x="34319" y="4445"/>
                </a:lnTo>
                <a:lnTo>
                  <a:pt x="34448" y="4368"/>
                </a:lnTo>
                <a:lnTo>
                  <a:pt x="34576" y="4291"/>
                </a:lnTo>
                <a:lnTo>
                  <a:pt x="34627" y="4188"/>
                </a:lnTo>
                <a:lnTo>
                  <a:pt x="34653" y="4136"/>
                </a:lnTo>
                <a:lnTo>
                  <a:pt x="34653" y="4085"/>
                </a:lnTo>
                <a:lnTo>
                  <a:pt x="34627" y="4034"/>
                </a:lnTo>
                <a:lnTo>
                  <a:pt x="34576" y="3982"/>
                </a:lnTo>
                <a:lnTo>
                  <a:pt x="34448" y="3880"/>
                </a:lnTo>
                <a:lnTo>
                  <a:pt x="34216" y="3777"/>
                </a:lnTo>
                <a:lnTo>
                  <a:pt x="33883" y="3674"/>
                </a:lnTo>
                <a:lnTo>
                  <a:pt x="33420" y="3571"/>
                </a:lnTo>
                <a:lnTo>
                  <a:pt x="32804" y="3494"/>
                </a:lnTo>
                <a:lnTo>
                  <a:pt x="32007" y="3391"/>
                </a:lnTo>
                <a:lnTo>
                  <a:pt x="30004" y="3186"/>
                </a:lnTo>
                <a:lnTo>
                  <a:pt x="27640" y="3006"/>
                </a:lnTo>
                <a:lnTo>
                  <a:pt x="25174" y="2852"/>
                </a:lnTo>
                <a:lnTo>
                  <a:pt x="20885" y="2621"/>
                </a:lnTo>
                <a:lnTo>
                  <a:pt x="19035" y="2518"/>
                </a:lnTo>
                <a:lnTo>
                  <a:pt x="19806" y="2441"/>
                </a:lnTo>
                <a:lnTo>
                  <a:pt x="20422" y="2338"/>
                </a:lnTo>
                <a:lnTo>
                  <a:pt x="20910" y="2210"/>
                </a:lnTo>
                <a:lnTo>
                  <a:pt x="21244" y="2081"/>
                </a:lnTo>
                <a:lnTo>
                  <a:pt x="21373" y="2030"/>
                </a:lnTo>
                <a:lnTo>
                  <a:pt x="21475" y="1953"/>
                </a:lnTo>
                <a:lnTo>
                  <a:pt x="21552" y="1876"/>
                </a:lnTo>
                <a:lnTo>
                  <a:pt x="21604" y="1799"/>
                </a:lnTo>
                <a:lnTo>
                  <a:pt x="21629" y="1747"/>
                </a:lnTo>
                <a:lnTo>
                  <a:pt x="21655" y="1670"/>
                </a:lnTo>
                <a:lnTo>
                  <a:pt x="21655" y="1593"/>
                </a:lnTo>
                <a:lnTo>
                  <a:pt x="21629" y="1516"/>
                </a:lnTo>
                <a:lnTo>
                  <a:pt x="21552" y="1388"/>
                </a:lnTo>
                <a:lnTo>
                  <a:pt x="21424" y="1259"/>
                </a:lnTo>
                <a:lnTo>
                  <a:pt x="21270" y="1131"/>
                </a:lnTo>
                <a:lnTo>
                  <a:pt x="21141" y="1028"/>
                </a:lnTo>
                <a:lnTo>
                  <a:pt x="20859" y="874"/>
                </a:lnTo>
                <a:lnTo>
                  <a:pt x="20756" y="823"/>
                </a:lnTo>
                <a:lnTo>
                  <a:pt x="20422" y="694"/>
                </a:lnTo>
                <a:lnTo>
                  <a:pt x="20063" y="592"/>
                </a:lnTo>
                <a:lnTo>
                  <a:pt x="19292" y="412"/>
                </a:lnTo>
                <a:lnTo>
                  <a:pt x="18444" y="283"/>
                </a:lnTo>
                <a:lnTo>
                  <a:pt x="17519" y="181"/>
                </a:lnTo>
                <a:lnTo>
                  <a:pt x="16569" y="78"/>
                </a:lnTo>
                <a:lnTo>
                  <a:pt x="15541" y="26"/>
                </a:lnTo>
                <a:lnTo>
                  <a:pt x="14488" y="1"/>
                </a:lnTo>
                <a:close/>
              </a:path>
            </a:pathLst>
          </a:custGeom>
          <a:solidFill>
            <a:srgbClr val="FFFFFF">
              <a:alpha val="11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3996387" y="4107170"/>
            <a:ext cx="1064363" cy="174965"/>
          </a:xfrm>
          <a:custGeom>
            <a:avLst/>
            <a:gdLst/>
            <a:ahLst/>
            <a:cxnLst/>
            <a:rect l="l" t="t" r="r" b="b"/>
            <a:pathLst>
              <a:path w="22350" h="3674" fill="none" extrusionOk="0">
                <a:moveTo>
                  <a:pt x="6962" y="0"/>
                </a:moveTo>
                <a:lnTo>
                  <a:pt x="6962" y="0"/>
                </a:lnTo>
                <a:lnTo>
                  <a:pt x="5190" y="0"/>
                </a:lnTo>
                <a:lnTo>
                  <a:pt x="3469" y="52"/>
                </a:lnTo>
                <a:lnTo>
                  <a:pt x="3469" y="52"/>
                </a:lnTo>
                <a:lnTo>
                  <a:pt x="2107" y="103"/>
                </a:lnTo>
                <a:lnTo>
                  <a:pt x="1131" y="180"/>
                </a:lnTo>
                <a:lnTo>
                  <a:pt x="746" y="231"/>
                </a:lnTo>
                <a:lnTo>
                  <a:pt x="463" y="283"/>
                </a:lnTo>
                <a:lnTo>
                  <a:pt x="232" y="334"/>
                </a:lnTo>
                <a:lnTo>
                  <a:pt x="103" y="411"/>
                </a:lnTo>
                <a:lnTo>
                  <a:pt x="26" y="488"/>
                </a:lnTo>
                <a:lnTo>
                  <a:pt x="1" y="540"/>
                </a:lnTo>
                <a:lnTo>
                  <a:pt x="52" y="617"/>
                </a:lnTo>
                <a:lnTo>
                  <a:pt x="129" y="694"/>
                </a:lnTo>
                <a:lnTo>
                  <a:pt x="283" y="797"/>
                </a:lnTo>
                <a:lnTo>
                  <a:pt x="489" y="874"/>
                </a:lnTo>
                <a:lnTo>
                  <a:pt x="977" y="1053"/>
                </a:lnTo>
                <a:lnTo>
                  <a:pt x="1645" y="1233"/>
                </a:lnTo>
                <a:lnTo>
                  <a:pt x="2390" y="1413"/>
                </a:lnTo>
                <a:lnTo>
                  <a:pt x="4059" y="1798"/>
                </a:lnTo>
                <a:lnTo>
                  <a:pt x="5780" y="2184"/>
                </a:lnTo>
                <a:lnTo>
                  <a:pt x="7270" y="2518"/>
                </a:lnTo>
                <a:lnTo>
                  <a:pt x="7270" y="2518"/>
                </a:lnTo>
                <a:lnTo>
                  <a:pt x="11971" y="3674"/>
                </a:lnTo>
                <a:lnTo>
                  <a:pt x="11971" y="3674"/>
                </a:lnTo>
                <a:lnTo>
                  <a:pt x="14129" y="3083"/>
                </a:lnTo>
                <a:lnTo>
                  <a:pt x="16235" y="2441"/>
                </a:lnTo>
                <a:lnTo>
                  <a:pt x="16235" y="2441"/>
                </a:lnTo>
                <a:lnTo>
                  <a:pt x="19292" y="1541"/>
                </a:lnTo>
                <a:lnTo>
                  <a:pt x="20808" y="1079"/>
                </a:lnTo>
                <a:lnTo>
                  <a:pt x="22349" y="617"/>
                </a:lnTo>
                <a:lnTo>
                  <a:pt x="22349" y="617"/>
                </a:lnTo>
                <a:lnTo>
                  <a:pt x="18445" y="386"/>
                </a:lnTo>
                <a:lnTo>
                  <a:pt x="14566" y="180"/>
                </a:lnTo>
                <a:lnTo>
                  <a:pt x="12639" y="103"/>
                </a:lnTo>
                <a:lnTo>
                  <a:pt x="10738" y="52"/>
                </a:lnTo>
                <a:lnTo>
                  <a:pt x="8837" y="0"/>
                </a:lnTo>
                <a:lnTo>
                  <a:pt x="69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8A6E586-40DF-4A7A-9D77-EDA74161A8F6}"/>
              </a:ext>
            </a:extLst>
          </p:cNvPr>
          <p:cNvSpPr txBox="1"/>
          <p:nvPr/>
        </p:nvSpPr>
        <p:spPr>
          <a:xfrm>
            <a:off x="572867" y="2214728"/>
            <a:ext cx="7746642" cy="2277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400" b="1" cap="all" dirty="0">
                <a:solidFill>
                  <a:schemeClr val="tx1"/>
                </a:solidFill>
                <a:effectLst/>
                <a:latin typeface="+mj-lt"/>
                <a:ea typeface="STXinwei" panose="02010800040101010101" pitchFamily="2" charset="-122"/>
                <a:cs typeface="Times New Roman" panose="02020603050405020304" pitchFamily="18" charset="0"/>
              </a:rPr>
              <a:t>Integrantes del equipo</a:t>
            </a:r>
          </a:p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1400" cap="all" dirty="0">
              <a:solidFill>
                <a:schemeClr val="tx1"/>
              </a:solidFill>
              <a:effectLst/>
              <a:latin typeface="+mj-lt"/>
              <a:ea typeface="STXinwei" panose="02010800040101010101" pitchFamily="2" charset="-122"/>
              <a:cs typeface="Times New Roman" panose="02020603050405020304" pitchFamily="18" charset="0"/>
            </a:endParaRPr>
          </a:p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400" cap="all" dirty="0">
                <a:solidFill>
                  <a:schemeClr val="tx1"/>
                </a:solidFill>
                <a:effectLst/>
                <a:latin typeface="+mj-lt"/>
                <a:ea typeface="STXinwei" panose="02010800040101010101" pitchFamily="2" charset="-122"/>
                <a:cs typeface="Times New Roman" panose="02020603050405020304" pitchFamily="18" charset="0"/>
              </a:rPr>
              <a:t>1898143 PEREZ MANDUJANO SAUL ALONSO</a:t>
            </a:r>
            <a:endParaRPr lang="en-US" sz="1400" cap="all" dirty="0">
              <a:solidFill>
                <a:schemeClr val="tx1"/>
              </a:solidFill>
              <a:effectLst/>
              <a:latin typeface="+mj-lt"/>
              <a:ea typeface="STXinwei" panose="02010800040101010101" pitchFamily="2" charset="-122"/>
              <a:cs typeface="Times New Roman" panose="02020603050405020304" pitchFamily="18" charset="0"/>
            </a:endParaRPr>
          </a:p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400" cap="all" dirty="0">
                <a:solidFill>
                  <a:schemeClr val="tx1"/>
                </a:solidFill>
                <a:effectLst/>
                <a:latin typeface="+mj-lt"/>
                <a:ea typeface="STXinwei" panose="02010800040101010101" pitchFamily="2" charset="-122"/>
                <a:cs typeface="Times New Roman" panose="02020603050405020304" pitchFamily="18" charset="0"/>
              </a:rPr>
              <a:t>1871974 REBOLLEDO PEREZ OZIEL</a:t>
            </a:r>
            <a:endParaRPr lang="en-US" sz="1400" cap="all" dirty="0">
              <a:solidFill>
                <a:schemeClr val="tx1"/>
              </a:solidFill>
              <a:effectLst/>
              <a:latin typeface="+mj-lt"/>
              <a:ea typeface="STXinwei" panose="02010800040101010101" pitchFamily="2" charset="-122"/>
              <a:cs typeface="Times New Roman" panose="02020603050405020304" pitchFamily="18" charset="0"/>
            </a:endParaRPr>
          </a:p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400" cap="all" dirty="0">
                <a:solidFill>
                  <a:schemeClr val="tx1"/>
                </a:solidFill>
                <a:effectLst/>
                <a:latin typeface="+mj-lt"/>
                <a:ea typeface="STXinwei" panose="02010800040101010101" pitchFamily="2" charset="-122"/>
                <a:cs typeface="Times New Roman" panose="02020603050405020304" pitchFamily="18" charset="0"/>
              </a:rPr>
              <a:t>1925234 RODARTE PEREZ ALEJANDRO</a:t>
            </a:r>
            <a:endParaRPr lang="en-US" sz="1400" cap="all" dirty="0">
              <a:solidFill>
                <a:schemeClr val="tx1"/>
              </a:solidFill>
              <a:effectLst/>
              <a:latin typeface="+mj-lt"/>
              <a:ea typeface="STXinwei" panose="02010800040101010101" pitchFamily="2" charset="-122"/>
              <a:cs typeface="Times New Roman" panose="02020603050405020304" pitchFamily="18" charset="0"/>
            </a:endParaRPr>
          </a:p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400" cap="all" dirty="0">
                <a:solidFill>
                  <a:schemeClr val="tx1"/>
                </a:solidFill>
                <a:effectLst/>
                <a:latin typeface="+mj-lt"/>
                <a:ea typeface="STXinwei" panose="02010800040101010101" pitchFamily="2" charset="-122"/>
                <a:cs typeface="Times New Roman" panose="02020603050405020304" pitchFamily="18" charset="0"/>
              </a:rPr>
              <a:t>1588269 RODRIGUEZ FERNANDEZ RICARDO DANIEL</a:t>
            </a:r>
          </a:p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</a:pPr>
            <a:r>
              <a:rPr lang="es-ES" sz="1400" cap="all" dirty="0">
                <a:solidFill>
                  <a:schemeClr val="tx1"/>
                </a:solidFill>
                <a:effectLst/>
                <a:latin typeface="+mj-lt"/>
                <a:ea typeface="STXinwei" panose="02010800040101010101" pitchFamily="2" charset="-122"/>
                <a:cs typeface="Times New Roman" panose="02020603050405020304" pitchFamily="18" charset="0"/>
              </a:rPr>
              <a:t>1907635 SOLIS LAZARO HECTOR JESUS</a:t>
            </a:r>
          </a:p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</a:pPr>
            <a:endParaRPr lang="en-US" sz="1400" cap="all" dirty="0">
              <a:solidFill>
                <a:schemeClr val="bg1"/>
              </a:solidFill>
              <a:effectLst/>
              <a:latin typeface="+mj-lt"/>
              <a:ea typeface="STXinwei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098" name="Picture 2" descr="Logotipos - Facultad de Arquitectura UANL">
            <a:extLst>
              <a:ext uri="{FF2B5EF4-FFF2-40B4-BE49-F238E27FC236}">
                <a16:creationId xmlns:a16="http://schemas.microsoft.com/office/drawing/2014/main" id="{2799086F-E1EC-4D62-BB78-973381FA9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9" y="218082"/>
            <a:ext cx="1734774" cy="86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pa Ciudad Universitaria - Universidad Autónoma de Nuevo León">
            <a:extLst>
              <a:ext uri="{FF2B5EF4-FFF2-40B4-BE49-F238E27FC236}">
                <a16:creationId xmlns:a16="http://schemas.microsoft.com/office/drawing/2014/main" id="{D8640AC2-DAF8-493A-9F8B-6E3B4557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38" y="98210"/>
            <a:ext cx="1105902" cy="11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"/>
          <p:cNvSpPr/>
          <p:nvPr/>
        </p:nvSpPr>
        <p:spPr>
          <a:xfrm>
            <a:off x="999325" y="748550"/>
            <a:ext cx="1143000" cy="114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Estetica</a:t>
            </a:r>
            <a:endParaRPr dirty="0"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EC7E0D-AE66-454F-A74D-8CA39A074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319" y="2978764"/>
            <a:ext cx="4839300" cy="520500"/>
          </a:xfrm>
        </p:spPr>
        <p:txBody>
          <a:bodyPr/>
          <a:lstStyle/>
          <a:p>
            <a:r>
              <a:rPr lang="es-MX" dirty="0"/>
              <a:t>Todo para que tu mascota brille mas que nunca.</a:t>
            </a:r>
          </a:p>
        </p:txBody>
      </p:sp>
      <p:sp>
        <p:nvSpPr>
          <p:cNvPr id="512" name="Google Shape;512;p30"/>
          <p:cNvSpPr/>
          <p:nvPr/>
        </p:nvSpPr>
        <p:spPr>
          <a:xfrm>
            <a:off x="-315900" y="3781750"/>
            <a:ext cx="1143032" cy="1229779"/>
          </a:xfrm>
          <a:custGeom>
            <a:avLst/>
            <a:gdLst/>
            <a:ahLst/>
            <a:cxnLst/>
            <a:rect l="l" t="t" r="r" b="b"/>
            <a:pathLst>
              <a:path w="29107" h="31316" extrusionOk="0">
                <a:moveTo>
                  <a:pt x="19950" y="2993"/>
                </a:moveTo>
                <a:lnTo>
                  <a:pt x="20057" y="3207"/>
                </a:lnTo>
                <a:lnTo>
                  <a:pt x="20093" y="3278"/>
                </a:lnTo>
                <a:lnTo>
                  <a:pt x="20093" y="3349"/>
                </a:lnTo>
                <a:lnTo>
                  <a:pt x="20093" y="3385"/>
                </a:lnTo>
                <a:lnTo>
                  <a:pt x="20022" y="3421"/>
                </a:lnTo>
                <a:lnTo>
                  <a:pt x="19915" y="3385"/>
                </a:lnTo>
                <a:lnTo>
                  <a:pt x="19844" y="3349"/>
                </a:lnTo>
                <a:lnTo>
                  <a:pt x="19737" y="3314"/>
                </a:lnTo>
                <a:lnTo>
                  <a:pt x="19844" y="3243"/>
                </a:lnTo>
                <a:lnTo>
                  <a:pt x="19915" y="3136"/>
                </a:lnTo>
                <a:lnTo>
                  <a:pt x="19950" y="2993"/>
                </a:lnTo>
                <a:close/>
                <a:moveTo>
                  <a:pt x="19587" y="3399"/>
                </a:moveTo>
                <a:lnTo>
                  <a:pt x="19559" y="3456"/>
                </a:lnTo>
                <a:lnTo>
                  <a:pt x="19559" y="3563"/>
                </a:lnTo>
                <a:lnTo>
                  <a:pt x="19487" y="3492"/>
                </a:lnTo>
                <a:lnTo>
                  <a:pt x="19487" y="3456"/>
                </a:lnTo>
                <a:lnTo>
                  <a:pt x="19523" y="3421"/>
                </a:lnTo>
                <a:lnTo>
                  <a:pt x="19587" y="3399"/>
                </a:lnTo>
                <a:close/>
                <a:moveTo>
                  <a:pt x="22230" y="3456"/>
                </a:moveTo>
                <a:lnTo>
                  <a:pt x="22337" y="3492"/>
                </a:lnTo>
                <a:lnTo>
                  <a:pt x="22409" y="3528"/>
                </a:lnTo>
                <a:lnTo>
                  <a:pt x="22409" y="3563"/>
                </a:lnTo>
                <a:lnTo>
                  <a:pt x="22409" y="3634"/>
                </a:lnTo>
                <a:lnTo>
                  <a:pt x="22337" y="3813"/>
                </a:lnTo>
                <a:lnTo>
                  <a:pt x="22337" y="3920"/>
                </a:lnTo>
                <a:lnTo>
                  <a:pt x="22337" y="3991"/>
                </a:lnTo>
                <a:lnTo>
                  <a:pt x="22124" y="4098"/>
                </a:lnTo>
                <a:lnTo>
                  <a:pt x="22017" y="4169"/>
                </a:lnTo>
                <a:lnTo>
                  <a:pt x="21910" y="4240"/>
                </a:lnTo>
                <a:lnTo>
                  <a:pt x="21874" y="4311"/>
                </a:lnTo>
                <a:lnTo>
                  <a:pt x="21839" y="4383"/>
                </a:lnTo>
                <a:lnTo>
                  <a:pt x="21732" y="4490"/>
                </a:lnTo>
                <a:lnTo>
                  <a:pt x="21732" y="4525"/>
                </a:lnTo>
                <a:lnTo>
                  <a:pt x="21696" y="4418"/>
                </a:lnTo>
                <a:lnTo>
                  <a:pt x="21660" y="4311"/>
                </a:lnTo>
                <a:lnTo>
                  <a:pt x="21625" y="4276"/>
                </a:lnTo>
                <a:lnTo>
                  <a:pt x="21554" y="4276"/>
                </a:lnTo>
                <a:lnTo>
                  <a:pt x="21589" y="4240"/>
                </a:lnTo>
                <a:lnTo>
                  <a:pt x="21589" y="4169"/>
                </a:lnTo>
                <a:lnTo>
                  <a:pt x="21589" y="4098"/>
                </a:lnTo>
                <a:lnTo>
                  <a:pt x="21554" y="4062"/>
                </a:lnTo>
                <a:lnTo>
                  <a:pt x="21482" y="3920"/>
                </a:lnTo>
                <a:lnTo>
                  <a:pt x="21447" y="3777"/>
                </a:lnTo>
                <a:lnTo>
                  <a:pt x="21482" y="3634"/>
                </a:lnTo>
                <a:lnTo>
                  <a:pt x="21554" y="3492"/>
                </a:lnTo>
                <a:lnTo>
                  <a:pt x="21589" y="3528"/>
                </a:lnTo>
                <a:lnTo>
                  <a:pt x="21660" y="3634"/>
                </a:lnTo>
                <a:lnTo>
                  <a:pt x="21732" y="3741"/>
                </a:lnTo>
                <a:lnTo>
                  <a:pt x="21767" y="3777"/>
                </a:lnTo>
                <a:lnTo>
                  <a:pt x="21839" y="3813"/>
                </a:lnTo>
                <a:lnTo>
                  <a:pt x="21874" y="3813"/>
                </a:lnTo>
                <a:lnTo>
                  <a:pt x="21910" y="3741"/>
                </a:lnTo>
                <a:lnTo>
                  <a:pt x="21945" y="3670"/>
                </a:lnTo>
                <a:lnTo>
                  <a:pt x="21910" y="3492"/>
                </a:lnTo>
                <a:lnTo>
                  <a:pt x="21945" y="3492"/>
                </a:lnTo>
                <a:lnTo>
                  <a:pt x="21945" y="3563"/>
                </a:lnTo>
                <a:lnTo>
                  <a:pt x="22088" y="3741"/>
                </a:lnTo>
                <a:lnTo>
                  <a:pt x="22124" y="3777"/>
                </a:lnTo>
                <a:lnTo>
                  <a:pt x="22230" y="3777"/>
                </a:lnTo>
                <a:lnTo>
                  <a:pt x="22266" y="3741"/>
                </a:lnTo>
                <a:lnTo>
                  <a:pt x="22266" y="3670"/>
                </a:lnTo>
                <a:lnTo>
                  <a:pt x="22230" y="3563"/>
                </a:lnTo>
                <a:lnTo>
                  <a:pt x="22159" y="3456"/>
                </a:lnTo>
                <a:close/>
                <a:moveTo>
                  <a:pt x="21304" y="4311"/>
                </a:moveTo>
                <a:lnTo>
                  <a:pt x="21447" y="4347"/>
                </a:lnTo>
                <a:lnTo>
                  <a:pt x="21375" y="4418"/>
                </a:lnTo>
                <a:lnTo>
                  <a:pt x="21304" y="4525"/>
                </a:lnTo>
                <a:lnTo>
                  <a:pt x="21197" y="4561"/>
                </a:lnTo>
                <a:lnTo>
                  <a:pt x="21162" y="4490"/>
                </a:lnTo>
                <a:lnTo>
                  <a:pt x="21090" y="4418"/>
                </a:lnTo>
                <a:lnTo>
                  <a:pt x="21055" y="4383"/>
                </a:lnTo>
                <a:lnTo>
                  <a:pt x="21162" y="4347"/>
                </a:lnTo>
                <a:lnTo>
                  <a:pt x="21304" y="4311"/>
                </a:lnTo>
                <a:close/>
                <a:moveTo>
                  <a:pt x="16602" y="6948"/>
                </a:moveTo>
                <a:lnTo>
                  <a:pt x="16673" y="7090"/>
                </a:lnTo>
                <a:lnTo>
                  <a:pt x="16851" y="7340"/>
                </a:lnTo>
                <a:lnTo>
                  <a:pt x="16958" y="7518"/>
                </a:lnTo>
                <a:lnTo>
                  <a:pt x="17029" y="7553"/>
                </a:lnTo>
                <a:lnTo>
                  <a:pt x="17136" y="7553"/>
                </a:lnTo>
                <a:lnTo>
                  <a:pt x="17172" y="7518"/>
                </a:lnTo>
                <a:lnTo>
                  <a:pt x="17207" y="7446"/>
                </a:lnTo>
                <a:lnTo>
                  <a:pt x="17207" y="7340"/>
                </a:lnTo>
                <a:lnTo>
                  <a:pt x="17172" y="7268"/>
                </a:lnTo>
                <a:lnTo>
                  <a:pt x="17279" y="7304"/>
                </a:lnTo>
                <a:lnTo>
                  <a:pt x="17314" y="7304"/>
                </a:lnTo>
                <a:lnTo>
                  <a:pt x="17279" y="7375"/>
                </a:lnTo>
                <a:lnTo>
                  <a:pt x="17243" y="7482"/>
                </a:lnTo>
                <a:lnTo>
                  <a:pt x="17207" y="7731"/>
                </a:lnTo>
                <a:lnTo>
                  <a:pt x="17243" y="8016"/>
                </a:lnTo>
                <a:lnTo>
                  <a:pt x="17314" y="8301"/>
                </a:lnTo>
                <a:lnTo>
                  <a:pt x="17492" y="8480"/>
                </a:lnTo>
                <a:lnTo>
                  <a:pt x="17706" y="8586"/>
                </a:lnTo>
                <a:lnTo>
                  <a:pt x="17991" y="8658"/>
                </a:lnTo>
                <a:lnTo>
                  <a:pt x="18312" y="8622"/>
                </a:lnTo>
                <a:lnTo>
                  <a:pt x="18597" y="8622"/>
                </a:lnTo>
                <a:lnTo>
                  <a:pt x="18668" y="8729"/>
                </a:lnTo>
                <a:lnTo>
                  <a:pt x="18775" y="8800"/>
                </a:lnTo>
                <a:lnTo>
                  <a:pt x="18917" y="8836"/>
                </a:lnTo>
                <a:lnTo>
                  <a:pt x="19095" y="8836"/>
                </a:lnTo>
                <a:lnTo>
                  <a:pt x="18882" y="8978"/>
                </a:lnTo>
                <a:lnTo>
                  <a:pt x="18276" y="9406"/>
                </a:lnTo>
                <a:lnTo>
                  <a:pt x="17564" y="9905"/>
                </a:lnTo>
                <a:lnTo>
                  <a:pt x="16887" y="10475"/>
                </a:lnTo>
                <a:lnTo>
                  <a:pt x="16281" y="10973"/>
                </a:lnTo>
                <a:lnTo>
                  <a:pt x="15747" y="11472"/>
                </a:lnTo>
                <a:lnTo>
                  <a:pt x="15782" y="11223"/>
                </a:lnTo>
                <a:lnTo>
                  <a:pt x="15747" y="10760"/>
                </a:lnTo>
                <a:lnTo>
                  <a:pt x="15711" y="10332"/>
                </a:lnTo>
                <a:lnTo>
                  <a:pt x="15604" y="9905"/>
                </a:lnTo>
                <a:lnTo>
                  <a:pt x="15497" y="9548"/>
                </a:lnTo>
                <a:lnTo>
                  <a:pt x="15070" y="8408"/>
                </a:lnTo>
                <a:lnTo>
                  <a:pt x="14713" y="7518"/>
                </a:lnTo>
                <a:lnTo>
                  <a:pt x="14749" y="7482"/>
                </a:lnTo>
                <a:lnTo>
                  <a:pt x="14820" y="7375"/>
                </a:lnTo>
                <a:lnTo>
                  <a:pt x="14892" y="7340"/>
                </a:lnTo>
                <a:lnTo>
                  <a:pt x="15034" y="7268"/>
                </a:lnTo>
                <a:lnTo>
                  <a:pt x="15248" y="7340"/>
                </a:lnTo>
                <a:lnTo>
                  <a:pt x="15426" y="7411"/>
                </a:lnTo>
                <a:lnTo>
                  <a:pt x="15568" y="7482"/>
                </a:lnTo>
                <a:lnTo>
                  <a:pt x="15854" y="7482"/>
                </a:lnTo>
                <a:lnTo>
                  <a:pt x="15960" y="7411"/>
                </a:lnTo>
                <a:lnTo>
                  <a:pt x="16174" y="7268"/>
                </a:lnTo>
                <a:lnTo>
                  <a:pt x="16210" y="7197"/>
                </a:lnTo>
                <a:lnTo>
                  <a:pt x="16210" y="7161"/>
                </a:lnTo>
                <a:lnTo>
                  <a:pt x="16210" y="7019"/>
                </a:lnTo>
                <a:lnTo>
                  <a:pt x="16281" y="6983"/>
                </a:lnTo>
                <a:lnTo>
                  <a:pt x="16352" y="6948"/>
                </a:lnTo>
                <a:close/>
                <a:moveTo>
                  <a:pt x="19772" y="8373"/>
                </a:moveTo>
                <a:lnTo>
                  <a:pt x="19808" y="8551"/>
                </a:lnTo>
                <a:lnTo>
                  <a:pt x="19808" y="8800"/>
                </a:lnTo>
                <a:lnTo>
                  <a:pt x="19844" y="8943"/>
                </a:lnTo>
                <a:lnTo>
                  <a:pt x="19915" y="9050"/>
                </a:lnTo>
                <a:lnTo>
                  <a:pt x="19986" y="9121"/>
                </a:lnTo>
                <a:lnTo>
                  <a:pt x="20164" y="9121"/>
                </a:lnTo>
                <a:lnTo>
                  <a:pt x="20271" y="9085"/>
                </a:lnTo>
                <a:lnTo>
                  <a:pt x="20342" y="9014"/>
                </a:lnTo>
                <a:lnTo>
                  <a:pt x="20378" y="9121"/>
                </a:lnTo>
                <a:lnTo>
                  <a:pt x="20449" y="9299"/>
                </a:lnTo>
                <a:lnTo>
                  <a:pt x="20592" y="9477"/>
                </a:lnTo>
                <a:lnTo>
                  <a:pt x="20912" y="9869"/>
                </a:lnTo>
                <a:lnTo>
                  <a:pt x="20984" y="9940"/>
                </a:lnTo>
                <a:lnTo>
                  <a:pt x="20200" y="10403"/>
                </a:lnTo>
                <a:lnTo>
                  <a:pt x="19380" y="10831"/>
                </a:lnTo>
                <a:lnTo>
                  <a:pt x="18525" y="11294"/>
                </a:lnTo>
                <a:lnTo>
                  <a:pt x="17706" y="11757"/>
                </a:lnTo>
                <a:lnTo>
                  <a:pt x="16922" y="12220"/>
                </a:lnTo>
                <a:lnTo>
                  <a:pt x="16566" y="12470"/>
                </a:lnTo>
                <a:lnTo>
                  <a:pt x="16245" y="12755"/>
                </a:lnTo>
                <a:lnTo>
                  <a:pt x="15960" y="13004"/>
                </a:lnTo>
                <a:lnTo>
                  <a:pt x="15675" y="13253"/>
                </a:lnTo>
                <a:lnTo>
                  <a:pt x="15462" y="13503"/>
                </a:lnTo>
                <a:lnTo>
                  <a:pt x="15533" y="13146"/>
                </a:lnTo>
                <a:lnTo>
                  <a:pt x="15640" y="12505"/>
                </a:lnTo>
                <a:lnTo>
                  <a:pt x="15747" y="11864"/>
                </a:lnTo>
                <a:lnTo>
                  <a:pt x="15854" y="11757"/>
                </a:lnTo>
                <a:lnTo>
                  <a:pt x="16032" y="11579"/>
                </a:lnTo>
                <a:lnTo>
                  <a:pt x="16459" y="11151"/>
                </a:lnTo>
                <a:lnTo>
                  <a:pt x="17029" y="10617"/>
                </a:lnTo>
                <a:lnTo>
                  <a:pt x="17670" y="10047"/>
                </a:lnTo>
                <a:lnTo>
                  <a:pt x="18347" y="9477"/>
                </a:lnTo>
                <a:lnTo>
                  <a:pt x="18917" y="9014"/>
                </a:lnTo>
                <a:lnTo>
                  <a:pt x="19202" y="8800"/>
                </a:lnTo>
                <a:lnTo>
                  <a:pt x="19309" y="8765"/>
                </a:lnTo>
                <a:lnTo>
                  <a:pt x="19487" y="8693"/>
                </a:lnTo>
                <a:lnTo>
                  <a:pt x="19630" y="8551"/>
                </a:lnTo>
                <a:lnTo>
                  <a:pt x="19772" y="8373"/>
                </a:lnTo>
                <a:close/>
                <a:moveTo>
                  <a:pt x="13538" y="7589"/>
                </a:moveTo>
                <a:lnTo>
                  <a:pt x="13645" y="7660"/>
                </a:lnTo>
                <a:lnTo>
                  <a:pt x="13823" y="7767"/>
                </a:lnTo>
                <a:lnTo>
                  <a:pt x="13965" y="7767"/>
                </a:lnTo>
                <a:lnTo>
                  <a:pt x="14001" y="7731"/>
                </a:lnTo>
                <a:lnTo>
                  <a:pt x="14001" y="7696"/>
                </a:lnTo>
                <a:lnTo>
                  <a:pt x="14179" y="7910"/>
                </a:lnTo>
                <a:lnTo>
                  <a:pt x="14250" y="7981"/>
                </a:lnTo>
                <a:lnTo>
                  <a:pt x="14357" y="8016"/>
                </a:lnTo>
                <a:lnTo>
                  <a:pt x="14428" y="8016"/>
                </a:lnTo>
                <a:lnTo>
                  <a:pt x="14464" y="7981"/>
                </a:lnTo>
                <a:lnTo>
                  <a:pt x="14535" y="7910"/>
                </a:lnTo>
                <a:lnTo>
                  <a:pt x="14571" y="7838"/>
                </a:lnTo>
                <a:lnTo>
                  <a:pt x="14607" y="7767"/>
                </a:lnTo>
                <a:lnTo>
                  <a:pt x="14892" y="8622"/>
                </a:lnTo>
                <a:lnTo>
                  <a:pt x="15212" y="9620"/>
                </a:lnTo>
                <a:lnTo>
                  <a:pt x="15283" y="10011"/>
                </a:lnTo>
                <a:lnTo>
                  <a:pt x="15355" y="10403"/>
                </a:lnTo>
                <a:lnTo>
                  <a:pt x="15390" y="10795"/>
                </a:lnTo>
                <a:lnTo>
                  <a:pt x="15390" y="11223"/>
                </a:lnTo>
                <a:lnTo>
                  <a:pt x="15355" y="11650"/>
                </a:lnTo>
                <a:lnTo>
                  <a:pt x="15283" y="12113"/>
                </a:lnTo>
                <a:lnTo>
                  <a:pt x="15070" y="13004"/>
                </a:lnTo>
                <a:lnTo>
                  <a:pt x="14785" y="13966"/>
                </a:lnTo>
                <a:lnTo>
                  <a:pt x="14464" y="14928"/>
                </a:lnTo>
                <a:lnTo>
                  <a:pt x="14322" y="15426"/>
                </a:lnTo>
                <a:lnTo>
                  <a:pt x="14322" y="15320"/>
                </a:lnTo>
                <a:lnTo>
                  <a:pt x="14286" y="15141"/>
                </a:lnTo>
                <a:lnTo>
                  <a:pt x="14286" y="14999"/>
                </a:lnTo>
                <a:lnTo>
                  <a:pt x="14143" y="14322"/>
                </a:lnTo>
                <a:lnTo>
                  <a:pt x="13965" y="13610"/>
                </a:lnTo>
                <a:lnTo>
                  <a:pt x="13823" y="12861"/>
                </a:lnTo>
                <a:lnTo>
                  <a:pt x="13752" y="12470"/>
                </a:lnTo>
                <a:lnTo>
                  <a:pt x="13716" y="12113"/>
                </a:lnTo>
                <a:lnTo>
                  <a:pt x="13716" y="11721"/>
                </a:lnTo>
                <a:lnTo>
                  <a:pt x="13716" y="11330"/>
                </a:lnTo>
                <a:lnTo>
                  <a:pt x="13716" y="11258"/>
                </a:lnTo>
                <a:lnTo>
                  <a:pt x="13752" y="11116"/>
                </a:lnTo>
                <a:lnTo>
                  <a:pt x="13680" y="10938"/>
                </a:lnTo>
                <a:lnTo>
                  <a:pt x="13573" y="10546"/>
                </a:lnTo>
                <a:lnTo>
                  <a:pt x="13324" y="9905"/>
                </a:lnTo>
                <a:lnTo>
                  <a:pt x="13075" y="9335"/>
                </a:lnTo>
                <a:lnTo>
                  <a:pt x="12932" y="9014"/>
                </a:lnTo>
                <a:lnTo>
                  <a:pt x="13075" y="8943"/>
                </a:lnTo>
                <a:lnTo>
                  <a:pt x="13182" y="8871"/>
                </a:lnTo>
                <a:lnTo>
                  <a:pt x="13288" y="8765"/>
                </a:lnTo>
                <a:lnTo>
                  <a:pt x="13360" y="8658"/>
                </a:lnTo>
                <a:lnTo>
                  <a:pt x="13431" y="8480"/>
                </a:lnTo>
                <a:lnTo>
                  <a:pt x="13467" y="8266"/>
                </a:lnTo>
                <a:lnTo>
                  <a:pt x="13395" y="8088"/>
                </a:lnTo>
                <a:lnTo>
                  <a:pt x="13288" y="7910"/>
                </a:lnTo>
                <a:lnTo>
                  <a:pt x="13146" y="7803"/>
                </a:lnTo>
                <a:lnTo>
                  <a:pt x="13003" y="7731"/>
                </a:lnTo>
                <a:lnTo>
                  <a:pt x="12861" y="7660"/>
                </a:lnTo>
                <a:lnTo>
                  <a:pt x="13075" y="7589"/>
                </a:lnTo>
                <a:lnTo>
                  <a:pt x="13288" y="7625"/>
                </a:lnTo>
                <a:lnTo>
                  <a:pt x="13467" y="7625"/>
                </a:lnTo>
                <a:lnTo>
                  <a:pt x="13538" y="7589"/>
                </a:lnTo>
                <a:close/>
                <a:moveTo>
                  <a:pt x="8123" y="8693"/>
                </a:moveTo>
                <a:lnTo>
                  <a:pt x="8230" y="8765"/>
                </a:lnTo>
                <a:lnTo>
                  <a:pt x="8372" y="8943"/>
                </a:lnTo>
                <a:lnTo>
                  <a:pt x="8408" y="8978"/>
                </a:lnTo>
                <a:lnTo>
                  <a:pt x="8586" y="9156"/>
                </a:lnTo>
                <a:lnTo>
                  <a:pt x="8693" y="9228"/>
                </a:lnTo>
                <a:lnTo>
                  <a:pt x="8764" y="9263"/>
                </a:lnTo>
                <a:lnTo>
                  <a:pt x="8800" y="9299"/>
                </a:lnTo>
                <a:lnTo>
                  <a:pt x="9013" y="9513"/>
                </a:lnTo>
                <a:lnTo>
                  <a:pt x="9263" y="9798"/>
                </a:lnTo>
                <a:lnTo>
                  <a:pt x="9334" y="9833"/>
                </a:lnTo>
                <a:lnTo>
                  <a:pt x="9370" y="9833"/>
                </a:lnTo>
                <a:lnTo>
                  <a:pt x="9441" y="9798"/>
                </a:lnTo>
                <a:lnTo>
                  <a:pt x="9762" y="9620"/>
                </a:lnTo>
                <a:lnTo>
                  <a:pt x="9904" y="9513"/>
                </a:lnTo>
                <a:lnTo>
                  <a:pt x="10047" y="9370"/>
                </a:lnTo>
                <a:lnTo>
                  <a:pt x="10153" y="9228"/>
                </a:lnTo>
                <a:lnTo>
                  <a:pt x="10225" y="9085"/>
                </a:lnTo>
                <a:lnTo>
                  <a:pt x="10260" y="9121"/>
                </a:lnTo>
                <a:lnTo>
                  <a:pt x="10296" y="9406"/>
                </a:lnTo>
                <a:lnTo>
                  <a:pt x="10367" y="9655"/>
                </a:lnTo>
                <a:lnTo>
                  <a:pt x="10403" y="9798"/>
                </a:lnTo>
                <a:lnTo>
                  <a:pt x="10474" y="9869"/>
                </a:lnTo>
                <a:lnTo>
                  <a:pt x="10581" y="9869"/>
                </a:lnTo>
                <a:lnTo>
                  <a:pt x="10581" y="9833"/>
                </a:lnTo>
                <a:lnTo>
                  <a:pt x="10866" y="9833"/>
                </a:lnTo>
                <a:lnTo>
                  <a:pt x="11008" y="9798"/>
                </a:lnTo>
                <a:lnTo>
                  <a:pt x="11151" y="9691"/>
                </a:lnTo>
                <a:lnTo>
                  <a:pt x="11293" y="9548"/>
                </a:lnTo>
                <a:lnTo>
                  <a:pt x="11400" y="9406"/>
                </a:lnTo>
                <a:lnTo>
                  <a:pt x="11436" y="9299"/>
                </a:lnTo>
                <a:lnTo>
                  <a:pt x="11507" y="9192"/>
                </a:lnTo>
                <a:lnTo>
                  <a:pt x="11614" y="9085"/>
                </a:lnTo>
                <a:lnTo>
                  <a:pt x="11721" y="9050"/>
                </a:lnTo>
                <a:lnTo>
                  <a:pt x="11970" y="9050"/>
                </a:lnTo>
                <a:lnTo>
                  <a:pt x="12113" y="9014"/>
                </a:lnTo>
                <a:lnTo>
                  <a:pt x="12220" y="8907"/>
                </a:lnTo>
                <a:lnTo>
                  <a:pt x="12327" y="8800"/>
                </a:lnTo>
                <a:lnTo>
                  <a:pt x="12505" y="8907"/>
                </a:lnTo>
                <a:lnTo>
                  <a:pt x="12683" y="8978"/>
                </a:lnTo>
                <a:lnTo>
                  <a:pt x="12861" y="9014"/>
                </a:lnTo>
                <a:lnTo>
                  <a:pt x="12968" y="9370"/>
                </a:lnTo>
                <a:lnTo>
                  <a:pt x="13395" y="10617"/>
                </a:lnTo>
                <a:lnTo>
                  <a:pt x="13502" y="10973"/>
                </a:lnTo>
                <a:lnTo>
                  <a:pt x="13538" y="11151"/>
                </a:lnTo>
                <a:lnTo>
                  <a:pt x="13502" y="11223"/>
                </a:lnTo>
                <a:lnTo>
                  <a:pt x="13502" y="11330"/>
                </a:lnTo>
                <a:lnTo>
                  <a:pt x="13467" y="11721"/>
                </a:lnTo>
                <a:lnTo>
                  <a:pt x="13467" y="12113"/>
                </a:lnTo>
                <a:lnTo>
                  <a:pt x="13467" y="12505"/>
                </a:lnTo>
                <a:lnTo>
                  <a:pt x="13538" y="12897"/>
                </a:lnTo>
                <a:lnTo>
                  <a:pt x="13645" y="13681"/>
                </a:lnTo>
                <a:lnTo>
                  <a:pt x="13787" y="14393"/>
                </a:lnTo>
                <a:lnTo>
                  <a:pt x="13858" y="15035"/>
                </a:lnTo>
                <a:lnTo>
                  <a:pt x="13894" y="15320"/>
                </a:lnTo>
                <a:lnTo>
                  <a:pt x="13858" y="15569"/>
                </a:lnTo>
                <a:lnTo>
                  <a:pt x="13823" y="16032"/>
                </a:lnTo>
                <a:lnTo>
                  <a:pt x="13752" y="16531"/>
                </a:lnTo>
                <a:lnTo>
                  <a:pt x="13752" y="16816"/>
                </a:lnTo>
                <a:lnTo>
                  <a:pt x="13823" y="17065"/>
                </a:lnTo>
                <a:lnTo>
                  <a:pt x="13787" y="17030"/>
                </a:lnTo>
                <a:lnTo>
                  <a:pt x="13538" y="16887"/>
                </a:lnTo>
                <a:lnTo>
                  <a:pt x="13253" y="16780"/>
                </a:lnTo>
                <a:lnTo>
                  <a:pt x="12754" y="16602"/>
                </a:lnTo>
                <a:lnTo>
                  <a:pt x="12469" y="16495"/>
                </a:lnTo>
                <a:lnTo>
                  <a:pt x="12148" y="16353"/>
                </a:lnTo>
                <a:lnTo>
                  <a:pt x="12006" y="16281"/>
                </a:lnTo>
                <a:lnTo>
                  <a:pt x="11863" y="16175"/>
                </a:lnTo>
                <a:lnTo>
                  <a:pt x="11578" y="15854"/>
                </a:lnTo>
                <a:lnTo>
                  <a:pt x="11293" y="15498"/>
                </a:lnTo>
                <a:lnTo>
                  <a:pt x="10973" y="15106"/>
                </a:lnTo>
                <a:lnTo>
                  <a:pt x="10367" y="14180"/>
                </a:lnTo>
                <a:lnTo>
                  <a:pt x="10011" y="13716"/>
                </a:lnTo>
                <a:lnTo>
                  <a:pt x="9619" y="13218"/>
                </a:lnTo>
                <a:lnTo>
                  <a:pt x="9192" y="12790"/>
                </a:lnTo>
                <a:lnTo>
                  <a:pt x="8764" y="12363"/>
                </a:lnTo>
                <a:lnTo>
                  <a:pt x="7909" y="11543"/>
                </a:lnTo>
                <a:lnTo>
                  <a:pt x="7090" y="10724"/>
                </a:lnTo>
                <a:lnTo>
                  <a:pt x="6342" y="9976"/>
                </a:lnTo>
                <a:lnTo>
                  <a:pt x="5914" y="9548"/>
                </a:lnTo>
                <a:lnTo>
                  <a:pt x="5914" y="9513"/>
                </a:lnTo>
                <a:lnTo>
                  <a:pt x="5914" y="9477"/>
                </a:lnTo>
                <a:lnTo>
                  <a:pt x="5878" y="9406"/>
                </a:lnTo>
                <a:lnTo>
                  <a:pt x="6021" y="9406"/>
                </a:lnTo>
                <a:lnTo>
                  <a:pt x="6092" y="9370"/>
                </a:lnTo>
                <a:lnTo>
                  <a:pt x="6235" y="9441"/>
                </a:lnTo>
                <a:lnTo>
                  <a:pt x="6342" y="9548"/>
                </a:lnTo>
                <a:lnTo>
                  <a:pt x="6448" y="9655"/>
                </a:lnTo>
                <a:lnTo>
                  <a:pt x="6484" y="9798"/>
                </a:lnTo>
                <a:lnTo>
                  <a:pt x="6520" y="9905"/>
                </a:lnTo>
                <a:lnTo>
                  <a:pt x="6627" y="10118"/>
                </a:lnTo>
                <a:lnTo>
                  <a:pt x="6662" y="10190"/>
                </a:lnTo>
                <a:lnTo>
                  <a:pt x="6733" y="10190"/>
                </a:lnTo>
                <a:lnTo>
                  <a:pt x="6805" y="10154"/>
                </a:lnTo>
                <a:lnTo>
                  <a:pt x="6805" y="10118"/>
                </a:lnTo>
                <a:lnTo>
                  <a:pt x="6840" y="10083"/>
                </a:lnTo>
                <a:lnTo>
                  <a:pt x="6947" y="10118"/>
                </a:lnTo>
                <a:lnTo>
                  <a:pt x="7054" y="10154"/>
                </a:lnTo>
                <a:lnTo>
                  <a:pt x="7161" y="10154"/>
                </a:lnTo>
                <a:lnTo>
                  <a:pt x="7268" y="10083"/>
                </a:lnTo>
                <a:lnTo>
                  <a:pt x="7375" y="9976"/>
                </a:lnTo>
                <a:lnTo>
                  <a:pt x="7446" y="9798"/>
                </a:lnTo>
                <a:lnTo>
                  <a:pt x="7446" y="9620"/>
                </a:lnTo>
                <a:lnTo>
                  <a:pt x="7375" y="9441"/>
                </a:lnTo>
                <a:lnTo>
                  <a:pt x="7303" y="9335"/>
                </a:lnTo>
                <a:lnTo>
                  <a:pt x="7268" y="9263"/>
                </a:lnTo>
                <a:lnTo>
                  <a:pt x="7303" y="9228"/>
                </a:lnTo>
                <a:lnTo>
                  <a:pt x="7339" y="9192"/>
                </a:lnTo>
                <a:lnTo>
                  <a:pt x="7410" y="9192"/>
                </a:lnTo>
                <a:lnTo>
                  <a:pt x="7588" y="9263"/>
                </a:lnTo>
                <a:lnTo>
                  <a:pt x="7660" y="9263"/>
                </a:lnTo>
                <a:lnTo>
                  <a:pt x="7660" y="9406"/>
                </a:lnTo>
                <a:lnTo>
                  <a:pt x="7695" y="9513"/>
                </a:lnTo>
                <a:lnTo>
                  <a:pt x="7731" y="9584"/>
                </a:lnTo>
                <a:lnTo>
                  <a:pt x="7838" y="9655"/>
                </a:lnTo>
                <a:lnTo>
                  <a:pt x="8016" y="9655"/>
                </a:lnTo>
                <a:lnTo>
                  <a:pt x="8087" y="9584"/>
                </a:lnTo>
                <a:lnTo>
                  <a:pt x="8158" y="9477"/>
                </a:lnTo>
                <a:lnTo>
                  <a:pt x="8158" y="9299"/>
                </a:lnTo>
                <a:lnTo>
                  <a:pt x="8123" y="9085"/>
                </a:lnTo>
                <a:lnTo>
                  <a:pt x="8123" y="9050"/>
                </a:lnTo>
                <a:lnTo>
                  <a:pt x="8052" y="8693"/>
                </a:lnTo>
                <a:close/>
                <a:moveTo>
                  <a:pt x="13965" y="1"/>
                </a:moveTo>
                <a:lnTo>
                  <a:pt x="13823" y="108"/>
                </a:lnTo>
                <a:lnTo>
                  <a:pt x="13645" y="214"/>
                </a:lnTo>
                <a:lnTo>
                  <a:pt x="13502" y="393"/>
                </a:lnTo>
                <a:lnTo>
                  <a:pt x="13395" y="535"/>
                </a:lnTo>
                <a:lnTo>
                  <a:pt x="13288" y="678"/>
                </a:lnTo>
                <a:lnTo>
                  <a:pt x="13253" y="856"/>
                </a:lnTo>
                <a:lnTo>
                  <a:pt x="13253" y="1034"/>
                </a:lnTo>
                <a:lnTo>
                  <a:pt x="13253" y="1105"/>
                </a:lnTo>
                <a:lnTo>
                  <a:pt x="13217" y="1141"/>
                </a:lnTo>
                <a:lnTo>
                  <a:pt x="13182" y="1176"/>
                </a:lnTo>
                <a:lnTo>
                  <a:pt x="12861" y="1176"/>
                </a:lnTo>
                <a:lnTo>
                  <a:pt x="12825" y="1105"/>
                </a:lnTo>
                <a:lnTo>
                  <a:pt x="12790" y="927"/>
                </a:lnTo>
                <a:lnTo>
                  <a:pt x="12754" y="820"/>
                </a:lnTo>
                <a:lnTo>
                  <a:pt x="12718" y="749"/>
                </a:lnTo>
                <a:lnTo>
                  <a:pt x="12647" y="713"/>
                </a:lnTo>
                <a:lnTo>
                  <a:pt x="12576" y="678"/>
                </a:lnTo>
                <a:lnTo>
                  <a:pt x="12469" y="713"/>
                </a:lnTo>
                <a:lnTo>
                  <a:pt x="12362" y="784"/>
                </a:lnTo>
                <a:lnTo>
                  <a:pt x="12220" y="927"/>
                </a:lnTo>
                <a:lnTo>
                  <a:pt x="12148" y="963"/>
                </a:lnTo>
                <a:lnTo>
                  <a:pt x="12077" y="927"/>
                </a:lnTo>
                <a:lnTo>
                  <a:pt x="11970" y="963"/>
                </a:lnTo>
                <a:lnTo>
                  <a:pt x="11863" y="1034"/>
                </a:lnTo>
                <a:lnTo>
                  <a:pt x="11757" y="1176"/>
                </a:lnTo>
                <a:lnTo>
                  <a:pt x="11650" y="1283"/>
                </a:lnTo>
                <a:lnTo>
                  <a:pt x="11543" y="1319"/>
                </a:lnTo>
                <a:lnTo>
                  <a:pt x="11436" y="1319"/>
                </a:lnTo>
                <a:lnTo>
                  <a:pt x="11365" y="1354"/>
                </a:lnTo>
                <a:lnTo>
                  <a:pt x="11293" y="1390"/>
                </a:lnTo>
                <a:lnTo>
                  <a:pt x="11258" y="1497"/>
                </a:lnTo>
                <a:lnTo>
                  <a:pt x="11080" y="1390"/>
                </a:lnTo>
                <a:lnTo>
                  <a:pt x="10973" y="1283"/>
                </a:lnTo>
                <a:lnTo>
                  <a:pt x="10866" y="1212"/>
                </a:lnTo>
                <a:lnTo>
                  <a:pt x="10617" y="1212"/>
                </a:lnTo>
                <a:lnTo>
                  <a:pt x="10510" y="1283"/>
                </a:lnTo>
                <a:lnTo>
                  <a:pt x="10438" y="1390"/>
                </a:lnTo>
                <a:lnTo>
                  <a:pt x="10403" y="1497"/>
                </a:lnTo>
                <a:lnTo>
                  <a:pt x="10367" y="1782"/>
                </a:lnTo>
                <a:lnTo>
                  <a:pt x="10296" y="1889"/>
                </a:lnTo>
                <a:lnTo>
                  <a:pt x="10225" y="1996"/>
                </a:lnTo>
                <a:lnTo>
                  <a:pt x="10118" y="2067"/>
                </a:lnTo>
                <a:lnTo>
                  <a:pt x="9975" y="2103"/>
                </a:lnTo>
                <a:lnTo>
                  <a:pt x="9583" y="2103"/>
                </a:lnTo>
                <a:lnTo>
                  <a:pt x="9477" y="2138"/>
                </a:lnTo>
                <a:lnTo>
                  <a:pt x="9441" y="2209"/>
                </a:lnTo>
                <a:lnTo>
                  <a:pt x="9405" y="2245"/>
                </a:lnTo>
                <a:lnTo>
                  <a:pt x="9405" y="2316"/>
                </a:lnTo>
                <a:lnTo>
                  <a:pt x="9441" y="2388"/>
                </a:lnTo>
                <a:lnTo>
                  <a:pt x="9405" y="2388"/>
                </a:lnTo>
                <a:lnTo>
                  <a:pt x="9263" y="2530"/>
                </a:lnTo>
                <a:lnTo>
                  <a:pt x="9192" y="2494"/>
                </a:lnTo>
                <a:lnTo>
                  <a:pt x="9049" y="2388"/>
                </a:lnTo>
                <a:lnTo>
                  <a:pt x="8942" y="2388"/>
                </a:lnTo>
                <a:lnTo>
                  <a:pt x="8907" y="2423"/>
                </a:lnTo>
                <a:lnTo>
                  <a:pt x="8871" y="2494"/>
                </a:lnTo>
                <a:lnTo>
                  <a:pt x="8907" y="2530"/>
                </a:lnTo>
                <a:lnTo>
                  <a:pt x="8907" y="2566"/>
                </a:lnTo>
                <a:lnTo>
                  <a:pt x="8835" y="2815"/>
                </a:lnTo>
                <a:lnTo>
                  <a:pt x="8800" y="2851"/>
                </a:lnTo>
                <a:lnTo>
                  <a:pt x="8764" y="2922"/>
                </a:lnTo>
                <a:lnTo>
                  <a:pt x="8657" y="2958"/>
                </a:lnTo>
                <a:lnTo>
                  <a:pt x="8550" y="2993"/>
                </a:lnTo>
                <a:lnTo>
                  <a:pt x="8515" y="2993"/>
                </a:lnTo>
                <a:lnTo>
                  <a:pt x="8479" y="2922"/>
                </a:lnTo>
                <a:lnTo>
                  <a:pt x="8337" y="2922"/>
                </a:lnTo>
                <a:lnTo>
                  <a:pt x="8230" y="2993"/>
                </a:lnTo>
                <a:lnTo>
                  <a:pt x="8158" y="3029"/>
                </a:lnTo>
                <a:lnTo>
                  <a:pt x="8123" y="3064"/>
                </a:lnTo>
                <a:lnTo>
                  <a:pt x="8016" y="3100"/>
                </a:lnTo>
                <a:lnTo>
                  <a:pt x="7945" y="3171"/>
                </a:lnTo>
                <a:lnTo>
                  <a:pt x="7873" y="3278"/>
                </a:lnTo>
                <a:lnTo>
                  <a:pt x="7909" y="3456"/>
                </a:lnTo>
                <a:lnTo>
                  <a:pt x="7909" y="3599"/>
                </a:lnTo>
                <a:lnTo>
                  <a:pt x="7802" y="3599"/>
                </a:lnTo>
                <a:lnTo>
                  <a:pt x="7731" y="3670"/>
                </a:lnTo>
                <a:lnTo>
                  <a:pt x="7731" y="3706"/>
                </a:lnTo>
                <a:lnTo>
                  <a:pt x="7624" y="3634"/>
                </a:lnTo>
                <a:lnTo>
                  <a:pt x="7517" y="3492"/>
                </a:lnTo>
                <a:lnTo>
                  <a:pt x="7410" y="3349"/>
                </a:lnTo>
                <a:lnTo>
                  <a:pt x="7339" y="3314"/>
                </a:lnTo>
                <a:lnTo>
                  <a:pt x="7303" y="3314"/>
                </a:lnTo>
                <a:lnTo>
                  <a:pt x="7197" y="3349"/>
                </a:lnTo>
                <a:lnTo>
                  <a:pt x="7125" y="3421"/>
                </a:lnTo>
                <a:lnTo>
                  <a:pt x="7090" y="3456"/>
                </a:lnTo>
                <a:lnTo>
                  <a:pt x="7054" y="3456"/>
                </a:lnTo>
                <a:lnTo>
                  <a:pt x="6947" y="3385"/>
                </a:lnTo>
                <a:lnTo>
                  <a:pt x="6805" y="3349"/>
                </a:lnTo>
                <a:lnTo>
                  <a:pt x="6520" y="3314"/>
                </a:lnTo>
                <a:lnTo>
                  <a:pt x="6342" y="3385"/>
                </a:lnTo>
                <a:lnTo>
                  <a:pt x="6270" y="3456"/>
                </a:lnTo>
                <a:lnTo>
                  <a:pt x="6199" y="3563"/>
                </a:lnTo>
                <a:lnTo>
                  <a:pt x="6199" y="3670"/>
                </a:lnTo>
                <a:lnTo>
                  <a:pt x="6199" y="3777"/>
                </a:lnTo>
                <a:lnTo>
                  <a:pt x="6235" y="3884"/>
                </a:lnTo>
                <a:lnTo>
                  <a:pt x="6270" y="3955"/>
                </a:lnTo>
                <a:lnTo>
                  <a:pt x="6306" y="4062"/>
                </a:lnTo>
                <a:lnTo>
                  <a:pt x="6057" y="3955"/>
                </a:lnTo>
                <a:lnTo>
                  <a:pt x="5950" y="3884"/>
                </a:lnTo>
                <a:lnTo>
                  <a:pt x="5807" y="3777"/>
                </a:lnTo>
                <a:lnTo>
                  <a:pt x="5665" y="3741"/>
                </a:lnTo>
                <a:lnTo>
                  <a:pt x="5522" y="3741"/>
                </a:lnTo>
                <a:lnTo>
                  <a:pt x="5415" y="3848"/>
                </a:lnTo>
                <a:lnTo>
                  <a:pt x="5308" y="3955"/>
                </a:lnTo>
                <a:lnTo>
                  <a:pt x="5273" y="4026"/>
                </a:lnTo>
                <a:lnTo>
                  <a:pt x="5202" y="4026"/>
                </a:lnTo>
                <a:lnTo>
                  <a:pt x="5095" y="3991"/>
                </a:lnTo>
                <a:lnTo>
                  <a:pt x="5023" y="3920"/>
                </a:lnTo>
                <a:lnTo>
                  <a:pt x="4845" y="3777"/>
                </a:lnTo>
                <a:lnTo>
                  <a:pt x="4667" y="3670"/>
                </a:lnTo>
                <a:lnTo>
                  <a:pt x="4489" y="3670"/>
                </a:lnTo>
                <a:lnTo>
                  <a:pt x="4418" y="3706"/>
                </a:lnTo>
                <a:lnTo>
                  <a:pt x="4382" y="3741"/>
                </a:lnTo>
                <a:lnTo>
                  <a:pt x="4347" y="3813"/>
                </a:lnTo>
                <a:lnTo>
                  <a:pt x="4311" y="3884"/>
                </a:lnTo>
                <a:lnTo>
                  <a:pt x="4275" y="4026"/>
                </a:lnTo>
                <a:lnTo>
                  <a:pt x="4204" y="4098"/>
                </a:lnTo>
                <a:lnTo>
                  <a:pt x="4097" y="4205"/>
                </a:lnTo>
                <a:lnTo>
                  <a:pt x="3955" y="4454"/>
                </a:lnTo>
                <a:lnTo>
                  <a:pt x="3919" y="4383"/>
                </a:lnTo>
                <a:lnTo>
                  <a:pt x="3812" y="4347"/>
                </a:lnTo>
                <a:lnTo>
                  <a:pt x="3777" y="4347"/>
                </a:lnTo>
                <a:lnTo>
                  <a:pt x="3741" y="4418"/>
                </a:lnTo>
                <a:lnTo>
                  <a:pt x="3705" y="4525"/>
                </a:lnTo>
                <a:lnTo>
                  <a:pt x="3705" y="4668"/>
                </a:lnTo>
                <a:lnTo>
                  <a:pt x="3670" y="4739"/>
                </a:lnTo>
                <a:lnTo>
                  <a:pt x="3527" y="4810"/>
                </a:lnTo>
                <a:lnTo>
                  <a:pt x="3420" y="4917"/>
                </a:lnTo>
                <a:lnTo>
                  <a:pt x="3278" y="4454"/>
                </a:lnTo>
                <a:lnTo>
                  <a:pt x="3207" y="4347"/>
                </a:lnTo>
                <a:lnTo>
                  <a:pt x="3135" y="4311"/>
                </a:lnTo>
                <a:lnTo>
                  <a:pt x="3064" y="4347"/>
                </a:lnTo>
                <a:lnTo>
                  <a:pt x="3028" y="4383"/>
                </a:lnTo>
                <a:lnTo>
                  <a:pt x="2886" y="4418"/>
                </a:lnTo>
                <a:lnTo>
                  <a:pt x="2672" y="4454"/>
                </a:lnTo>
                <a:lnTo>
                  <a:pt x="2565" y="4490"/>
                </a:lnTo>
                <a:lnTo>
                  <a:pt x="2494" y="4525"/>
                </a:lnTo>
                <a:lnTo>
                  <a:pt x="2387" y="4632"/>
                </a:lnTo>
                <a:lnTo>
                  <a:pt x="2387" y="4668"/>
                </a:lnTo>
                <a:lnTo>
                  <a:pt x="2387" y="4739"/>
                </a:lnTo>
                <a:lnTo>
                  <a:pt x="2423" y="4846"/>
                </a:lnTo>
                <a:lnTo>
                  <a:pt x="2494" y="4953"/>
                </a:lnTo>
                <a:lnTo>
                  <a:pt x="2637" y="5095"/>
                </a:lnTo>
                <a:lnTo>
                  <a:pt x="2672" y="5238"/>
                </a:lnTo>
                <a:lnTo>
                  <a:pt x="2708" y="5345"/>
                </a:lnTo>
                <a:lnTo>
                  <a:pt x="2672" y="5380"/>
                </a:lnTo>
                <a:lnTo>
                  <a:pt x="2637" y="5451"/>
                </a:lnTo>
                <a:lnTo>
                  <a:pt x="2494" y="5523"/>
                </a:lnTo>
                <a:lnTo>
                  <a:pt x="2387" y="5630"/>
                </a:lnTo>
                <a:lnTo>
                  <a:pt x="2316" y="5736"/>
                </a:lnTo>
                <a:lnTo>
                  <a:pt x="2316" y="5843"/>
                </a:lnTo>
                <a:lnTo>
                  <a:pt x="2280" y="5986"/>
                </a:lnTo>
                <a:lnTo>
                  <a:pt x="1817" y="6021"/>
                </a:lnTo>
                <a:lnTo>
                  <a:pt x="1710" y="6021"/>
                </a:lnTo>
                <a:lnTo>
                  <a:pt x="1532" y="6057"/>
                </a:lnTo>
                <a:lnTo>
                  <a:pt x="1461" y="6128"/>
                </a:lnTo>
                <a:lnTo>
                  <a:pt x="1425" y="6164"/>
                </a:lnTo>
                <a:lnTo>
                  <a:pt x="1461" y="6235"/>
                </a:lnTo>
                <a:lnTo>
                  <a:pt x="1532" y="6271"/>
                </a:lnTo>
                <a:lnTo>
                  <a:pt x="1710" y="6306"/>
                </a:lnTo>
                <a:lnTo>
                  <a:pt x="2138" y="6306"/>
                </a:lnTo>
                <a:lnTo>
                  <a:pt x="2209" y="6342"/>
                </a:lnTo>
                <a:lnTo>
                  <a:pt x="2245" y="6342"/>
                </a:lnTo>
                <a:lnTo>
                  <a:pt x="2245" y="6378"/>
                </a:lnTo>
                <a:lnTo>
                  <a:pt x="2173" y="6449"/>
                </a:lnTo>
                <a:lnTo>
                  <a:pt x="1888" y="6734"/>
                </a:lnTo>
                <a:lnTo>
                  <a:pt x="1568" y="6876"/>
                </a:lnTo>
                <a:lnTo>
                  <a:pt x="1390" y="6912"/>
                </a:lnTo>
                <a:lnTo>
                  <a:pt x="1105" y="6912"/>
                </a:lnTo>
                <a:lnTo>
                  <a:pt x="998" y="6948"/>
                </a:lnTo>
                <a:lnTo>
                  <a:pt x="927" y="6983"/>
                </a:lnTo>
                <a:lnTo>
                  <a:pt x="784" y="7161"/>
                </a:lnTo>
                <a:lnTo>
                  <a:pt x="713" y="7268"/>
                </a:lnTo>
                <a:lnTo>
                  <a:pt x="642" y="7197"/>
                </a:lnTo>
                <a:lnTo>
                  <a:pt x="535" y="7197"/>
                </a:lnTo>
                <a:lnTo>
                  <a:pt x="499" y="7233"/>
                </a:lnTo>
                <a:lnTo>
                  <a:pt x="463" y="7340"/>
                </a:lnTo>
                <a:lnTo>
                  <a:pt x="463" y="7553"/>
                </a:lnTo>
                <a:lnTo>
                  <a:pt x="463" y="7696"/>
                </a:lnTo>
                <a:lnTo>
                  <a:pt x="428" y="7838"/>
                </a:lnTo>
                <a:lnTo>
                  <a:pt x="392" y="7945"/>
                </a:lnTo>
                <a:lnTo>
                  <a:pt x="357" y="8052"/>
                </a:lnTo>
                <a:lnTo>
                  <a:pt x="72" y="8373"/>
                </a:lnTo>
                <a:lnTo>
                  <a:pt x="0" y="8480"/>
                </a:lnTo>
                <a:lnTo>
                  <a:pt x="0" y="8658"/>
                </a:lnTo>
                <a:lnTo>
                  <a:pt x="36" y="8800"/>
                </a:lnTo>
                <a:lnTo>
                  <a:pt x="107" y="8943"/>
                </a:lnTo>
                <a:lnTo>
                  <a:pt x="178" y="9121"/>
                </a:lnTo>
                <a:lnTo>
                  <a:pt x="321" y="9263"/>
                </a:lnTo>
                <a:lnTo>
                  <a:pt x="463" y="9370"/>
                </a:lnTo>
                <a:lnTo>
                  <a:pt x="642" y="9477"/>
                </a:lnTo>
                <a:lnTo>
                  <a:pt x="784" y="9513"/>
                </a:lnTo>
                <a:lnTo>
                  <a:pt x="748" y="9833"/>
                </a:lnTo>
                <a:lnTo>
                  <a:pt x="713" y="10225"/>
                </a:lnTo>
                <a:lnTo>
                  <a:pt x="748" y="10332"/>
                </a:lnTo>
                <a:lnTo>
                  <a:pt x="820" y="10439"/>
                </a:lnTo>
                <a:lnTo>
                  <a:pt x="927" y="10475"/>
                </a:lnTo>
                <a:lnTo>
                  <a:pt x="1033" y="10510"/>
                </a:lnTo>
                <a:lnTo>
                  <a:pt x="1140" y="10475"/>
                </a:lnTo>
                <a:lnTo>
                  <a:pt x="1283" y="10439"/>
                </a:lnTo>
                <a:lnTo>
                  <a:pt x="1318" y="10403"/>
                </a:lnTo>
                <a:lnTo>
                  <a:pt x="1532" y="10296"/>
                </a:lnTo>
                <a:lnTo>
                  <a:pt x="1675" y="10475"/>
                </a:lnTo>
                <a:lnTo>
                  <a:pt x="1782" y="10617"/>
                </a:lnTo>
                <a:lnTo>
                  <a:pt x="1853" y="10760"/>
                </a:lnTo>
                <a:lnTo>
                  <a:pt x="1888" y="10831"/>
                </a:lnTo>
                <a:lnTo>
                  <a:pt x="1853" y="10902"/>
                </a:lnTo>
                <a:lnTo>
                  <a:pt x="1853" y="10973"/>
                </a:lnTo>
                <a:lnTo>
                  <a:pt x="1888" y="11045"/>
                </a:lnTo>
                <a:lnTo>
                  <a:pt x="1960" y="11080"/>
                </a:lnTo>
                <a:lnTo>
                  <a:pt x="2067" y="11151"/>
                </a:lnTo>
                <a:lnTo>
                  <a:pt x="2245" y="11187"/>
                </a:lnTo>
                <a:lnTo>
                  <a:pt x="2352" y="11187"/>
                </a:lnTo>
                <a:lnTo>
                  <a:pt x="2565" y="11258"/>
                </a:lnTo>
                <a:lnTo>
                  <a:pt x="2672" y="11294"/>
                </a:lnTo>
                <a:lnTo>
                  <a:pt x="2708" y="11365"/>
                </a:lnTo>
                <a:lnTo>
                  <a:pt x="2815" y="11365"/>
                </a:lnTo>
                <a:lnTo>
                  <a:pt x="2886" y="11294"/>
                </a:lnTo>
                <a:lnTo>
                  <a:pt x="3028" y="11009"/>
                </a:lnTo>
                <a:lnTo>
                  <a:pt x="3064" y="10866"/>
                </a:lnTo>
                <a:lnTo>
                  <a:pt x="3171" y="10938"/>
                </a:lnTo>
                <a:lnTo>
                  <a:pt x="3242" y="10973"/>
                </a:lnTo>
                <a:lnTo>
                  <a:pt x="3598" y="10973"/>
                </a:lnTo>
                <a:lnTo>
                  <a:pt x="3741" y="10938"/>
                </a:lnTo>
                <a:lnTo>
                  <a:pt x="3848" y="10866"/>
                </a:lnTo>
                <a:lnTo>
                  <a:pt x="3883" y="10902"/>
                </a:lnTo>
                <a:lnTo>
                  <a:pt x="4026" y="11080"/>
                </a:lnTo>
                <a:lnTo>
                  <a:pt x="4204" y="11187"/>
                </a:lnTo>
                <a:lnTo>
                  <a:pt x="4418" y="11187"/>
                </a:lnTo>
                <a:lnTo>
                  <a:pt x="4489" y="11080"/>
                </a:lnTo>
                <a:lnTo>
                  <a:pt x="4525" y="10938"/>
                </a:lnTo>
                <a:lnTo>
                  <a:pt x="4596" y="11009"/>
                </a:lnTo>
                <a:lnTo>
                  <a:pt x="4738" y="11116"/>
                </a:lnTo>
                <a:lnTo>
                  <a:pt x="4917" y="11223"/>
                </a:lnTo>
                <a:lnTo>
                  <a:pt x="5095" y="11294"/>
                </a:lnTo>
                <a:lnTo>
                  <a:pt x="5273" y="11365"/>
                </a:lnTo>
                <a:lnTo>
                  <a:pt x="5415" y="11365"/>
                </a:lnTo>
                <a:lnTo>
                  <a:pt x="5522" y="11330"/>
                </a:lnTo>
                <a:lnTo>
                  <a:pt x="5558" y="11294"/>
                </a:lnTo>
                <a:lnTo>
                  <a:pt x="5593" y="11258"/>
                </a:lnTo>
                <a:lnTo>
                  <a:pt x="5629" y="11116"/>
                </a:lnTo>
                <a:lnTo>
                  <a:pt x="5629" y="11045"/>
                </a:lnTo>
                <a:lnTo>
                  <a:pt x="5558" y="10902"/>
                </a:lnTo>
                <a:lnTo>
                  <a:pt x="5415" y="10653"/>
                </a:lnTo>
                <a:lnTo>
                  <a:pt x="5308" y="10475"/>
                </a:lnTo>
                <a:lnTo>
                  <a:pt x="5308" y="10403"/>
                </a:lnTo>
                <a:lnTo>
                  <a:pt x="5415" y="10296"/>
                </a:lnTo>
                <a:lnTo>
                  <a:pt x="5487" y="10154"/>
                </a:lnTo>
                <a:lnTo>
                  <a:pt x="5522" y="10083"/>
                </a:lnTo>
                <a:lnTo>
                  <a:pt x="5487" y="9976"/>
                </a:lnTo>
                <a:lnTo>
                  <a:pt x="5415" y="9905"/>
                </a:lnTo>
                <a:lnTo>
                  <a:pt x="5344" y="9798"/>
                </a:lnTo>
                <a:lnTo>
                  <a:pt x="5380" y="9798"/>
                </a:lnTo>
                <a:lnTo>
                  <a:pt x="5487" y="9762"/>
                </a:lnTo>
                <a:lnTo>
                  <a:pt x="5629" y="9726"/>
                </a:lnTo>
                <a:lnTo>
                  <a:pt x="5736" y="9691"/>
                </a:lnTo>
                <a:lnTo>
                  <a:pt x="5985" y="9905"/>
                </a:lnTo>
                <a:lnTo>
                  <a:pt x="6199" y="10118"/>
                </a:lnTo>
                <a:lnTo>
                  <a:pt x="6876" y="10938"/>
                </a:lnTo>
                <a:lnTo>
                  <a:pt x="7660" y="11793"/>
                </a:lnTo>
                <a:lnTo>
                  <a:pt x="8479" y="12648"/>
                </a:lnTo>
                <a:lnTo>
                  <a:pt x="8907" y="13111"/>
                </a:lnTo>
                <a:lnTo>
                  <a:pt x="9263" y="13538"/>
                </a:lnTo>
                <a:lnTo>
                  <a:pt x="9619" y="14001"/>
                </a:lnTo>
                <a:lnTo>
                  <a:pt x="9904" y="14465"/>
                </a:lnTo>
                <a:lnTo>
                  <a:pt x="10510" y="15426"/>
                </a:lnTo>
                <a:lnTo>
                  <a:pt x="10795" y="15854"/>
                </a:lnTo>
                <a:lnTo>
                  <a:pt x="11115" y="16281"/>
                </a:lnTo>
                <a:lnTo>
                  <a:pt x="11258" y="16460"/>
                </a:lnTo>
                <a:lnTo>
                  <a:pt x="11436" y="16638"/>
                </a:lnTo>
                <a:lnTo>
                  <a:pt x="11650" y="16816"/>
                </a:lnTo>
                <a:lnTo>
                  <a:pt x="11828" y="16923"/>
                </a:lnTo>
                <a:lnTo>
                  <a:pt x="12220" y="17136"/>
                </a:lnTo>
                <a:lnTo>
                  <a:pt x="12540" y="17243"/>
                </a:lnTo>
                <a:lnTo>
                  <a:pt x="13003" y="17421"/>
                </a:lnTo>
                <a:lnTo>
                  <a:pt x="13217" y="17528"/>
                </a:lnTo>
                <a:lnTo>
                  <a:pt x="13538" y="17706"/>
                </a:lnTo>
                <a:lnTo>
                  <a:pt x="13752" y="17920"/>
                </a:lnTo>
                <a:lnTo>
                  <a:pt x="13680" y="18526"/>
                </a:lnTo>
                <a:lnTo>
                  <a:pt x="13645" y="19131"/>
                </a:lnTo>
                <a:lnTo>
                  <a:pt x="13609" y="20200"/>
                </a:lnTo>
                <a:lnTo>
                  <a:pt x="13609" y="20735"/>
                </a:lnTo>
                <a:lnTo>
                  <a:pt x="13645" y="21233"/>
                </a:lnTo>
                <a:lnTo>
                  <a:pt x="13680" y="21768"/>
                </a:lnTo>
                <a:lnTo>
                  <a:pt x="13716" y="22266"/>
                </a:lnTo>
                <a:lnTo>
                  <a:pt x="13823" y="23193"/>
                </a:lnTo>
                <a:lnTo>
                  <a:pt x="13930" y="24119"/>
                </a:lnTo>
                <a:lnTo>
                  <a:pt x="13965" y="24938"/>
                </a:lnTo>
                <a:lnTo>
                  <a:pt x="14001" y="25758"/>
                </a:lnTo>
                <a:lnTo>
                  <a:pt x="14001" y="26470"/>
                </a:lnTo>
                <a:lnTo>
                  <a:pt x="14001" y="27682"/>
                </a:lnTo>
                <a:lnTo>
                  <a:pt x="13965" y="29035"/>
                </a:lnTo>
                <a:lnTo>
                  <a:pt x="13930" y="29249"/>
                </a:lnTo>
                <a:lnTo>
                  <a:pt x="13930" y="29320"/>
                </a:lnTo>
                <a:lnTo>
                  <a:pt x="13930" y="29356"/>
                </a:lnTo>
                <a:lnTo>
                  <a:pt x="13930" y="29463"/>
                </a:lnTo>
                <a:lnTo>
                  <a:pt x="13930" y="29855"/>
                </a:lnTo>
                <a:lnTo>
                  <a:pt x="13930" y="30282"/>
                </a:lnTo>
                <a:lnTo>
                  <a:pt x="13965" y="30496"/>
                </a:lnTo>
                <a:lnTo>
                  <a:pt x="14001" y="30710"/>
                </a:lnTo>
                <a:lnTo>
                  <a:pt x="14072" y="30888"/>
                </a:lnTo>
                <a:lnTo>
                  <a:pt x="14179" y="31066"/>
                </a:lnTo>
                <a:lnTo>
                  <a:pt x="14322" y="31208"/>
                </a:lnTo>
                <a:lnTo>
                  <a:pt x="14428" y="31280"/>
                </a:lnTo>
                <a:lnTo>
                  <a:pt x="14571" y="31315"/>
                </a:lnTo>
                <a:lnTo>
                  <a:pt x="14642" y="31315"/>
                </a:lnTo>
                <a:lnTo>
                  <a:pt x="14713" y="31280"/>
                </a:lnTo>
                <a:lnTo>
                  <a:pt x="14785" y="31208"/>
                </a:lnTo>
                <a:lnTo>
                  <a:pt x="14820" y="31102"/>
                </a:lnTo>
                <a:lnTo>
                  <a:pt x="14820" y="30959"/>
                </a:lnTo>
                <a:lnTo>
                  <a:pt x="14856" y="30817"/>
                </a:lnTo>
                <a:lnTo>
                  <a:pt x="14892" y="30638"/>
                </a:lnTo>
                <a:lnTo>
                  <a:pt x="15070" y="30033"/>
                </a:lnTo>
                <a:lnTo>
                  <a:pt x="15177" y="29605"/>
                </a:lnTo>
                <a:lnTo>
                  <a:pt x="15212" y="29463"/>
                </a:lnTo>
                <a:lnTo>
                  <a:pt x="15212" y="29392"/>
                </a:lnTo>
                <a:lnTo>
                  <a:pt x="15212" y="29320"/>
                </a:lnTo>
                <a:lnTo>
                  <a:pt x="15212" y="29071"/>
                </a:lnTo>
                <a:lnTo>
                  <a:pt x="15248" y="27717"/>
                </a:lnTo>
                <a:lnTo>
                  <a:pt x="15177" y="26435"/>
                </a:lnTo>
                <a:lnTo>
                  <a:pt x="15141" y="25687"/>
                </a:lnTo>
                <a:lnTo>
                  <a:pt x="15070" y="24867"/>
                </a:lnTo>
                <a:lnTo>
                  <a:pt x="14963" y="23976"/>
                </a:lnTo>
                <a:lnTo>
                  <a:pt x="14820" y="23086"/>
                </a:lnTo>
                <a:lnTo>
                  <a:pt x="14749" y="22623"/>
                </a:lnTo>
                <a:lnTo>
                  <a:pt x="14820" y="22516"/>
                </a:lnTo>
                <a:lnTo>
                  <a:pt x="14856" y="22373"/>
                </a:lnTo>
                <a:lnTo>
                  <a:pt x="14998" y="22017"/>
                </a:lnTo>
                <a:lnTo>
                  <a:pt x="15034" y="21875"/>
                </a:lnTo>
                <a:lnTo>
                  <a:pt x="15141" y="21661"/>
                </a:lnTo>
                <a:lnTo>
                  <a:pt x="15319" y="21376"/>
                </a:lnTo>
                <a:lnTo>
                  <a:pt x="15604" y="21055"/>
                </a:lnTo>
                <a:lnTo>
                  <a:pt x="15996" y="20735"/>
                </a:lnTo>
                <a:lnTo>
                  <a:pt x="16245" y="20592"/>
                </a:lnTo>
                <a:lnTo>
                  <a:pt x="16495" y="20450"/>
                </a:lnTo>
                <a:lnTo>
                  <a:pt x="17065" y="20236"/>
                </a:lnTo>
                <a:lnTo>
                  <a:pt x="17635" y="19986"/>
                </a:lnTo>
                <a:lnTo>
                  <a:pt x="18525" y="19666"/>
                </a:lnTo>
                <a:lnTo>
                  <a:pt x="19309" y="19310"/>
                </a:lnTo>
                <a:lnTo>
                  <a:pt x="19345" y="19310"/>
                </a:lnTo>
                <a:lnTo>
                  <a:pt x="19559" y="19345"/>
                </a:lnTo>
                <a:lnTo>
                  <a:pt x="19737" y="19345"/>
                </a:lnTo>
                <a:lnTo>
                  <a:pt x="19737" y="19381"/>
                </a:lnTo>
                <a:lnTo>
                  <a:pt x="19594" y="19488"/>
                </a:lnTo>
                <a:lnTo>
                  <a:pt x="19487" y="19666"/>
                </a:lnTo>
                <a:lnTo>
                  <a:pt x="19452" y="19701"/>
                </a:lnTo>
                <a:lnTo>
                  <a:pt x="19487" y="19737"/>
                </a:lnTo>
                <a:lnTo>
                  <a:pt x="19487" y="19773"/>
                </a:lnTo>
                <a:lnTo>
                  <a:pt x="19523" y="19737"/>
                </a:lnTo>
                <a:lnTo>
                  <a:pt x="19594" y="19808"/>
                </a:lnTo>
                <a:lnTo>
                  <a:pt x="19594" y="19844"/>
                </a:lnTo>
                <a:lnTo>
                  <a:pt x="19665" y="19915"/>
                </a:lnTo>
                <a:lnTo>
                  <a:pt x="19772" y="19951"/>
                </a:lnTo>
                <a:lnTo>
                  <a:pt x="19879" y="19986"/>
                </a:lnTo>
                <a:lnTo>
                  <a:pt x="19986" y="19986"/>
                </a:lnTo>
                <a:lnTo>
                  <a:pt x="20022" y="19951"/>
                </a:lnTo>
                <a:lnTo>
                  <a:pt x="20164" y="19951"/>
                </a:lnTo>
                <a:lnTo>
                  <a:pt x="20235" y="20022"/>
                </a:lnTo>
                <a:lnTo>
                  <a:pt x="20307" y="20093"/>
                </a:lnTo>
                <a:lnTo>
                  <a:pt x="20378" y="20165"/>
                </a:lnTo>
                <a:lnTo>
                  <a:pt x="20449" y="20200"/>
                </a:lnTo>
                <a:lnTo>
                  <a:pt x="20520" y="20200"/>
                </a:lnTo>
                <a:lnTo>
                  <a:pt x="20520" y="20307"/>
                </a:lnTo>
                <a:lnTo>
                  <a:pt x="20556" y="20414"/>
                </a:lnTo>
                <a:lnTo>
                  <a:pt x="20627" y="20521"/>
                </a:lnTo>
                <a:lnTo>
                  <a:pt x="20699" y="20556"/>
                </a:lnTo>
                <a:lnTo>
                  <a:pt x="20805" y="20592"/>
                </a:lnTo>
                <a:lnTo>
                  <a:pt x="21019" y="20592"/>
                </a:lnTo>
                <a:lnTo>
                  <a:pt x="21126" y="20521"/>
                </a:lnTo>
                <a:lnTo>
                  <a:pt x="21197" y="20450"/>
                </a:lnTo>
                <a:lnTo>
                  <a:pt x="21233" y="20343"/>
                </a:lnTo>
                <a:lnTo>
                  <a:pt x="21233" y="20236"/>
                </a:lnTo>
                <a:lnTo>
                  <a:pt x="21197" y="20165"/>
                </a:lnTo>
                <a:lnTo>
                  <a:pt x="21197" y="20058"/>
                </a:lnTo>
                <a:lnTo>
                  <a:pt x="21304" y="20165"/>
                </a:lnTo>
                <a:lnTo>
                  <a:pt x="21375" y="20236"/>
                </a:lnTo>
                <a:lnTo>
                  <a:pt x="21411" y="20343"/>
                </a:lnTo>
                <a:lnTo>
                  <a:pt x="21447" y="20343"/>
                </a:lnTo>
                <a:lnTo>
                  <a:pt x="21447" y="20414"/>
                </a:lnTo>
                <a:lnTo>
                  <a:pt x="21447" y="20521"/>
                </a:lnTo>
                <a:lnTo>
                  <a:pt x="21482" y="20556"/>
                </a:lnTo>
                <a:lnTo>
                  <a:pt x="21518" y="20592"/>
                </a:lnTo>
                <a:lnTo>
                  <a:pt x="21554" y="20592"/>
                </a:lnTo>
                <a:lnTo>
                  <a:pt x="21518" y="20735"/>
                </a:lnTo>
                <a:lnTo>
                  <a:pt x="21482" y="20806"/>
                </a:lnTo>
                <a:lnTo>
                  <a:pt x="21518" y="20841"/>
                </a:lnTo>
                <a:lnTo>
                  <a:pt x="21589" y="20877"/>
                </a:lnTo>
                <a:lnTo>
                  <a:pt x="21660" y="20877"/>
                </a:lnTo>
                <a:lnTo>
                  <a:pt x="21874" y="20841"/>
                </a:lnTo>
                <a:lnTo>
                  <a:pt x="21981" y="20877"/>
                </a:lnTo>
                <a:lnTo>
                  <a:pt x="22052" y="20913"/>
                </a:lnTo>
                <a:lnTo>
                  <a:pt x="22124" y="21126"/>
                </a:lnTo>
                <a:lnTo>
                  <a:pt x="22159" y="21269"/>
                </a:lnTo>
                <a:lnTo>
                  <a:pt x="22230" y="21340"/>
                </a:lnTo>
                <a:lnTo>
                  <a:pt x="22302" y="21376"/>
                </a:lnTo>
                <a:lnTo>
                  <a:pt x="22444" y="21411"/>
                </a:lnTo>
                <a:lnTo>
                  <a:pt x="22480" y="21411"/>
                </a:lnTo>
                <a:lnTo>
                  <a:pt x="22551" y="21376"/>
                </a:lnTo>
                <a:lnTo>
                  <a:pt x="22622" y="21411"/>
                </a:lnTo>
                <a:lnTo>
                  <a:pt x="22658" y="21447"/>
                </a:lnTo>
                <a:lnTo>
                  <a:pt x="22694" y="21483"/>
                </a:lnTo>
                <a:lnTo>
                  <a:pt x="22729" y="21696"/>
                </a:lnTo>
                <a:lnTo>
                  <a:pt x="22800" y="21839"/>
                </a:lnTo>
                <a:lnTo>
                  <a:pt x="22872" y="21981"/>
                </a:lnTo>
                <a:lnTo>
                  <a:pt x="22979" y="22053"/>
                </a:lnTo>
                <a:lnTo>
                  <a:pt x="23085" y="22124"/>
                </a:lnTo>
                <a:lnTo>
                  <a:pt x="23228" y="22160"/>
                </a:lnTo>
                <a:lnTo>
                  <a:pt x="23335" y="22195"/>
                </a:lnTo>
                <a:lnTo>
                  <a:pt x="23406" y="22160"/>
                </a:lnTo>
                <a:lnTo>
                  <a:pt x="23442" y="22124"/>
                </a:lnTo>
                <a:lnTo>
                  <a:pt x="23477" y="22053"/>
                </a:lnTo>
                <a:lnTo>
                  <a:pt x="23442" y="21981"/>
                </a:lnTo>
                <a:lnTo>
                  <a:pt x="23335" y="21875"/>
                </a:lnTo>
                <a:lnTo>
                  <a:pt x="23513" y="21981"/>
                </a:lnTo>
                <a:lnTo>
                  <a:pt x="23655" y="21981"/>
                </a:lnTo>
                <a:lnTo>
                  <a:pt x="23727" y="21946"/>
                </a:lnTo>
                <a:lnTo>
                  <a:pt x="23798" y="21839"/>
                </a:lnTo>
                <a:lnTo>
                  <a:pt x="23869" y="21590"/>
                </a:lnTo>
                <a:lnTo>
                  <a:pt x="23940" y="21340"/>
                </a:lnTo>
                <a:lnTo>
                  <a:pt x="24047" y="21411"/>
                </a:lnTo>
                <a:lnTo>
                  <a:pt x="24119" y="21447"/>
                </a:lnTo>
                <a:lnTo>
                  <a:pt x="24190" y="21447"/>
                </a:lnTo>
                <a:lnTo>
                  <a:pt x="24261" y="21411"/>
                </a:lnTo>
                <a:lnTo>
                  <a:pt x="24297" y="21376"/>
                </a:lnTo>
                <a:lnTo>
                  <a:pt x="24332" y="21305"/>
                </a:lnTo>
                <a:lnTo>
                  <a:pt x="24368" y="21091"/>
                </a:lnTo>
                <a:lnTo>
                  <a:pt x="24368" y="20663"/>
                </a:lnTo>
                <a:lnTo>
                  <a:pt x="24368" y="20521"/>
                </a:lnTo>
                <a:lnTo>
                  <a:pt x="24404" y="20414"/>
                </a:lnTo>
                <a:lnTo>
                  <a:pt x="24475" y="20414"/>
                </a:lnTo>
                <a:lnTo>
                  <a:pt x="24582" y="20450"/>
                </a:lnTo>
                <a:lnTo>
                  <a:pt x="24795" y="20521"/>
                </a:lnTo>
                <a:lnTo>
                  <a:pt x="25045" y="20592"/>
                </a:lnTo>
                <a:lnTo>
                  <a:pt x="25152" y="20592"/>
                </a:lnTo>
                <a:lnTo>
                  <a:pt x="25223" y="20556"/>
                </a:lnTo>
                <a:lnTo>
                  <a:pt x="25294" y="20414"/>
                </a:lnTo>
                <a:lnTo>
                  <a:pt x="25330" y="20236"/>
                </a:lnTo>
                <a:lnTo>
                  <a:pt x="25330" y="19986"/>
                </a:lnTo>
                <a:lnTo>
                  <a:pt x="25294" y="19701"/>
                </a:lnTo>
                <a:lnTo>
                  <a:pt x="25223" y="19452"/>
                </a:lnTo>
                <a:lnTo>
                  <a:pt x="25152" y="19203"/>
                </a:lnTo>
                <a:lnTo>
                  <a:pt x="25045" y="19025"/>
                </a:lnTo>
                <a:lnTo>
                  <a:pt x="24938" y="18918"/>
                </a:lnTo>
                <a:lnTo>
                  <a:pt x="25009" y="18740"/>
                </a:lnTo>
                <a:lnTo>
                  <a:pt x="25045" y="18668"/>
                </a:lnTo>
                <a:lnTo>
                  <a:pt x="25080" y="18561"/>
                </a:lnTo>
                <a:lnTo>
                  <a:pt x="25080" y="18490"/>
                </a:lnTo>
                <a:lnTo>
                  <a:pt x="25080" y="18455"/>
                </a:lnTo>
                <a:lnTo>
                  <a:pt x="25045" y="18419"/>
                </a:lnTo>
                <a:lnTo>
                  <a:pt x="24974" y="18419"/>
                </a:lnTo>
                <a:lnTo>
                  <a:pt x="25009" y="18348"/>
                </a:lnTo>
                <a:lnTo>
                  <a:pt x="25009" y="18276"/>
                </a:lnTo>
                <a:lnTo>
                  <a:pt x="25009" y="18205"/>
                </a:lnTo>
                <a:lnTo>
                  <a:pt x="24938" y="18134"/>
                </a:lnTo>
                <a:lnTo>
                  <a:pt x="24867" y="18098"/>
                </a:lnTo>
                <a:lnTo>
                  <a:pt x="24760" y="18063"/>
                </a:lnTo>
                <a:lnTo>
                  <a:pt x="24439" y="18063"/>
                </a:lnTo>
                <a:lnTo>
                  <a:pt x="24332" y="18098"/>
                </a:lnTo>
                <a:lnTo>
                  <a:pt x="24261" y="18134"/>
                </a:lnTo>
                <a:lnTo>
                  <a:pt x="24190" y="18170"/>
                </a:lnTo>
                <a:lnTo>
                  <a:pt x="24154" y="18134"/>
                </a:lnTo>
                <a:lnTo>
                  <a:pt x="24083" y="18027"/>
                </a:lnTo>
                <a:lnTo>
                  <a:pt x="24154" y="17920"/>
                </a:lnTo>
                <a:lnTo>
                  <a:pt x="24190" y="17849"/>
                </a:lnTo>
                <a:lnTo>
                  <a:pt x="24225" y="17813"/>
                </a:lnTo>
                <a:lnTo>
                  <a:pt x="24190" y="17742"/>
                </a:lnTo>
                <a:lnTo>
                  <a:pt x="24154" y="17706"/>
                </a:lnTo>
                <a:lnTo>
                  <a:pt x="24083" y="17671"/>
                </a:lnTo>
                <a:lnTo>
                  <a:pt x="23976" y="17635"/>
                </a:lnTo>
                <a:lnTo>
                  <a:pt x="23940" y="17635"/>
                </a:lnTo>
                <a:lnTo>
                  <a:pt x="23940" y="17600"/>
                </a:lnTo>
                <a:lnTo>
                  <a:pt x="23905" y="17564"/>
                </a:lnTo>
                <a:lnTo>
                  <a:pt x="23834" y="17528"/>
                </a:lnTo>
                <a:lnTo>
                  <a:pt x="23655" y="17528"/>
                </a:lnTo>
                <a:lnTo>
                  <a:pt x="23584" y="17493"/>
                </a:lnTo>
                <a:lnTo>
                  <a:pt x="23513" y="17421"/>
                </a:lnTo>
                <a:lnTo>
                  <a:pt x="23442" y="17386"/>
                </a:lnTo>
                <a:lnTo>
                  <a:pt x="23406" y="17279"/>
                </a:lnTo>
                <a:lnTo>
                  <a:pt x="23406" y="17208"/>
                </a:lnTo>
                <a:lnTo>
                  <a:pt x="23406" y="17136"/>
                </a:lnTo>
                <a:lnTo>
                  <a:pt x="23370" y="17065"/>
                </a:lnTo>
                <a:lnTo>
                  <a:pt x="23335" y="17030"/>
                </a:lnTo>
                <a:lnTo>
                  <a:pt x="23299" y="16994"/>
                </a:lnTo>
                <a:lnTo>
                  <a:pt x="23228" y="17030"/>
                </a:lnTo>
                <a:lnTo>
                  <a:pt x="23157" y="17030"/>
                </a:lnTo>
                <a:lnTo>
                  <a:pt x="23014" y="17101"/>
                </a:lnTo>
                <a:lnTo>
                  <a:pt x="22872" y="17101"/>
                </a:lnTo>
                <a:lnTo>
                  <a:pt x="22800" y="17065"/>
                </a:lnTo>
                <a:lnTo>
                  <a:pt x="22765" y="17030"/>
                </a:lnTo>
                <a:lnTo>
                  <a:pt x="22658" y="16923"/>
                </a:lnTo>
                <a:lnTo>
                  <a:pt x="22587" y="16816"/>
                </a:lnTo>
                <a:lnTo>
                  <a:pt x="22515" y="16816"/>
                </a:lnTo>
                <a:lnTo>
                  <a:pt x="22444" y="16887"/>
                </a:lnTo>
                <a:lnTo>
                  <a:pt x="22337" y="16851"/>
                </a:lnTo>
                <a:lnTo>
                  <a:pt x="22337" y="16816"/>
                </a:lnTo>
                <a:lnTo>
                  <a:pt x="22337" y="16709"/>
                </a:lnTo>
                <a:lnTo>
                  <a:pt x="22302" y="16673"/>
                </a:lnTo>
                <a:lnTo>
                  <a:pt x="22195" y="16673"/>
                </a:lnTo>
                <a:lnTo>
                  <a:pt x="22195" y="16709"/>
                </a:lnTo>
                <a:lnTo>
                  <a:pt x="22088" y="16745"/>
                </a:lnTo>
                <a:lnTo>
                  <a:pt x="22017" y="16745"/>
                </a:lnTo>
                <a:lnTo>
                  <a:pt x="21910" y="16673"/>
                </a:lnTo>
                <a:lnTo>
                  <a:pt x="21874" y="16602"/>
                </a:lnTo>
                <a:lnTo>
                  <a:pt x="21803" y="16531"/>
                </a:lnTo>
                <a:lnTo>
                  <a:pt x="21732" y="16531"/>
                </a:lnTo>
                <a:lnTo>
                  <a:pt x="21696" y="16495"/>
                </a:lnTo>
                <a:lnTo>
                  <a:pt x="21625" y="16460"/>
                </a:lnTo>
                <a:lnTo>
                  <a:pt x="21554" y="16495"/>
                </a:lnTo>
                <a:lnTo>
                  <a:pt x="21482" y="16531"/>
                </a:lnTo>
                <a:lnTo>
                  <a:pt x="21447" y="16602"/>
                </a:lnTo>
                <a:lnTo>
                  <a:pt x="21375" y="16531"/>
                </a:lnTo>
                <a:lnTo>
                  <a:pt x="21340" y="16531"/>
                </a:lnTo>
                <a:lnTo>
                  <a:pt x="21375" y="16388"/>
                </a:lnTo>
                <a:lnTo>
                  <a:pt x="21375" y="16281"/>
                </a:lnTo>
                <a:lnTo>
                  <a:pt x="21375" y="16210"/>
                </a:lnTo>
                <a:lnTo>
                  <a:pt x="21304" y="16175"/>
                </a:lnTo>
                <a:lnTo>
                  <a:pt x="21233" y="16175"/>
                </a:lnTo>
                <a:lnTo>
                  <a:pt x="21197" y="16032"/>
                </a:lnTo>
                <a:lnTo>
                  <a:pt x="21090" y="15890"/>
                </a:lnTo>
                <a:lnTo>
                  <a:pt x="21055" y="15818"/>
                </a:lnTo>
                <a:lnTo>
                  <a:pt x="20984" y="15818"/>
                </a:lnTo>
                <a:lnTo>
                  <a:pt x="20877" y="15854"/>
                </a:lnTo>
                <a:lnTo>
                  <a:pt x="20770" y="15925"/>
                </a:lnTo>
                <a:lnTo>
                  <a:pt x="20770" y="15961"/>
                </a:lnTo>
                <a:lnTo>
                  <a:pt x="20734" y="16032"/>
                </a:lnTo>
                <a:lnTo>
                  <a:pt x="20699" y="15854"/>
                </a:lnTo>
                <a:lnTo>
                  <a:pt x="20663" y="15711"/>
                </a:lnTo>
                <a:lnTo>
                  <a:pt x="20663" y="15640"/>
                </a:lnTo>
                <a:lnTo>
                  <a:pt x="20592" y="15569"/>
                </a:lnTo>
                <a:lnTo>
                  <a:pt x="20520" y="15533"/>
                </a:lnTo>
                <a:lnTo>
                  <a:pt x="20378" y="15533"/>
                </a:lnTo>
                <a:lnTo>
                  <a:pt x="20378" y="15426"/>
                </a:lnTo>
                <a:lnTo>
                  <a:pt x="20378" y="15284"/>
                </a:lnTo>
                <a:lnTo>
                  <a:pt x="20378" y="15177"/>
                </a:lnTo>
                <a:lnTo>
                  <a:pt x="20342" y="15106"/>
                </a:lnTo>
                <a:lnTo>
                  <a:pt x="20271" y="15070"/>
                </a:lnTo>
                <a:lnTo>
                  <a:pt x="20164" y="15070"/>
                </a:lnTo>
                <a:lnTo>
                  <a:pt x="20093" y="15106"/>
                </a:lnTo>
                <a:lnTo>
                  <a:pt x="19950" y="15070"/>
                </a:lnTo>
                <a:lnTo>
                  <a:pt x="19808" y="15106"/>
                </a:lnTo>
                <a:lnTo>
                  <a:pt x="19808" y="15070"/>
                </a:lnTo>
                <a:lnTo>
                  <a:pt x="19808" y="14999"/>
                </a:lnTo>
                <a:lnTo>
                  <a:pt x="19737" y="14999"/>
                </a:lnTo>
                <a:lnTo>
                  <a:pt x="19701" y="15035"/>
                </a:lnTo>
                <a:lnTo>
                  <a:pt x="19594" y="15070"/>
                </a:lnTo>
                <a:lnTo>
                  <a:pt x="19523" y="15035"/>
                </a:lnTo>
                <a:lnTo>
                  <a:pt x="19416" y="14999"/>
                </a:lnTo>
                <a:lnTo>
                  <a:pt x="19594" y="14821"/>
                </a:lnTo>
                <a:lnTo>
                  <a:pt x="19594" y="14750"/>
                </a:lnTo>
                <a:lnTo>
                  <a:pt x="19594" y="14678"/>
                </a:lnTo>
                <a:lnTo>
                  <a:pt x="19523" y="14678"/>
                </a:lnTo>
                <a:lnTo>
                  <a:pt x="19416" y="14536"/>
                </a:lnTo>
                <a:lnTo>
                  <a:pt x="19309" y="14465"/>
                </a:lnTo>
                <a:lnTo>
                  <a:pt x="19238" y="14465"/>
                </a:lnTo>
                <a:lnTo>
                  <a:pt x="19167" y="14500"/>
                </a:lnTo>
                <a:lnTo>
                  <a:pt x="19131" y="14607"/>
                </a:lnTo>
                <a:lnTo>
                  <a:pt x="19095" y="14714"/>
                </a:lnTo>
                <a:lnTo>
                  <a:pt x="19060" y="14785"/>
                </a:lnTo>
                <a:lnTo>
                  <a:pt x="19024" y="14821"/>
                </a:lnTo>
                <a:lnTo>
                  <a:pt x="18953" y="14821"/>
                </a:lnTo>
                <a:lnTo>
                  <a:pt x="18775" y="14785"/>
                </a:lnTo>
                <a:lnTo>
                  <a:pt x="18704" y="14785"/>
                </a:lnTo>
                <a:lnTo>
                  <a:pt x="18668" y="14821"/>
                </a:lnTo>
                <a:lnTo>
                  <a:pt x="18597" y="14856"/>
                </a:lnTo>
                <a:lnTo>
                  <a:pt x="18419" y="14643"/>
                </a:lnTo>
                <a:lnTo>
                  <a:pt x="18383" y="14607"/>
                </a:lnTo>
                <a:lnTo>
                  <a:pt x="18312" y="14536"/>
                </a:lnTo>
                <a:lnTo>
                  <a:pt x="18240" y="14536"/>
                </a:lnTo>
                <a:lnTo>
                  <a:pt x="18205" y="14571"/>
                </a:lnTo>
                <a:lnTo>
                  <a:pt x="18240" y="14607"/>
                </a:lnTo>
                <a:lnTo>
                  <a:pt x="18276" y="14714"/>
                </a:lnTo>
                <a:lnTo>
                  <a:pt x="18383" y="14892"/>
                </a:lnTo>
                <a:lnTo>
                  <a:pt x="18419" y="14963"/>
                </a:lnTo>
                <a:lnTo>
                  <a:pt x="18347" y="14963"/>
                </a:lnTo>
                <a:lnTo>
                  <a:pt x="18134" y="14928"/>
                </a:lnTo>
                <a:lnTo>
                  <a:pt x="17991" y="14821"/>
                </a:lnTo>
                <a:lnTo>
                  <a:pt x="17849" y="14678"/>
                </a:lnTo>
                <a:lnTo>
                  <a:pt x="17813" y="14643"/>
                </a:lnTo>
                <a:lnTo>
                  <a:pt x="17813" y="14607"/>
                </a:lnTo>
                <a:lnTo>
                  <a:pt x="17777" y="14571"/>
                </a:lnTo>
                <a:lnTo>
                  <a:pt x="17528" y="14571"/>
                </a:lnTo>
                <a:lnTo>
                  <a:pt x="17528" y="14500"/>
                </a:lnTo>
                <a:lnTo>
                  <a:pt x="17492" y="14465"/>
                </a:lnTo>
                <a:lnTo>
                  <a:pt x="17421" y="14465"/>
                </a:lnTo>
                <a:lnTo>
                  <a:pt x="17314" y="14536"/>
                </a:lnTo>
                <a:lnTo>
                  <a:pt x="17172" y="14607"/>
                </a:lnTo>
                <a:lnTo>
                  <a:pt x="17065" y="14643"/>
                </a:lnTo>
                <a:lnTo>
                  <a:pt x="16815" y="14607"/>
                </a:lnTo>
                <a:lnTo>
                  <a:pt x="16780" y="14643"/>
                </a:lnTo>
                <a:lnTo>
                  <a:pt x="16709" y="14678"/>
                </a:lnTo>
                <a:lnTo>
                  <a:pt x="16566" y="14821"/>
                </a:lnTo>
                <a:lnTo>
                  <a:pt x="16530" y="14928"/>
                </a:lnTo>
                <a:lnTo>
                  <a:pt x="16530" y="15035"/>
                </a:lnTo>
                <a:lnTo>
                  <a:pt x="16530" y="15141"/>
                </a:lnTo>
                <a:lnTo>
                  <a:pt x="16530" y="15213"/>
                </a:lnTo>
                <a:lnTo>
                  <a:pt x="16566" y="15284"/>
                </a:lnTo>
                <a:lnTo>
                  <a:pt x="16388" y="15391"/>
                </a:lnTo>
                <a:lnTo>
                  <a:pt x="16245" y="15498"/>
                </a:lnTo>
                <a:lnTo>
                  <a:pt x="16174" y="15569"/>
                </a:lnTo>
                <a:lnTo>
                  <a:pt x="16174" y="15605"/>
                </a:lnTo>
                <a:lnTo>
                  <a:pt x="16174" y="15676"/>
                </a:lnTo>
                <a:lnTo>
                  <a:pt x="16174" y="15711"/>
                </a:lnTo>
                <a:lnTo>
                  <a:pt x="16317" y="15818"/>
                </a:lnTo>
                <a:lnTo>
                  <a:pt x="16459" y="15890"/>
                </a:lnTo>
                <a:lnTo>
                  <a:pt x="16388" y="16103"/>
                </a:lnTo>
                <a:lnTo>
                  <a:pt x="16352" y="16175"/>
                </a:lnTo>
                <a:lnTo>
                  <a:pt x="16317" y="16210"/>
                </a:lnTo>
                <a:lnTo>
                  <a:pt x="16281" y="16210"/>
                </a:lnTo>
                <a:lnTo>
                  <a:pt x="16245" y="16246"/>
                </a:lnTo>
                <a:lnTo>
                  <a:pt x="16245" y="16317"/>
                </a:lnTo>
                <a:lnTo>
                  <a:pt x="16281" y="16460"/>
                </a:lnTo>
                <a:lnTo>
                  <a:pt x="16317" y="16531"/>
                </a:lnTo>
                <a:lnTo>
                  <a:pt x="16352" y="16709"/>
                </a:lnTo>
                <a:lnTo>
                  <a:pt x="16352" y="16745"/>
                </a:lnTo>
                <a:lnTo>
                  <a:pt x="16388" y="16780"/>
                </a:lnTo>
                <a:lnTo>
                  <a:pt x="16424" y="16816"/>
                </a:lnTo>
                <a:lnTo>
                  <a:pt x="16602" y="16780"/>
                </a:lnTo>
                <a:lnTo>
                  <a:pt x="16673" y="16745"/>
                </a:lnTo>
                <a:lnTo>
                  <a:pt x="16709" y="16851"/>
                </a:lnTo>
                <a:lnTo>
                  <a:pt x="16744" y="16923"/>
                </a:lnTo>
                <a:lnTo>
                  <a:pt x="16815" y="17030"/>
                </a:lnTo>
                <a:lnTo>
                  <a:pt x="16922" y="17065"/>
                </a:lnTo>
                <a:lnTo>
                  <a:pt x="16922" y="17101"/>
                </a:lnTo>
                <a:lnTo>
                  <a:pt x="16887" y="17350"/>
                </a:lnTo>
                <a:lnTo>
                  <a:pt x="16922" y="17386"/>
                </a:lnTo>
                <a:lnTo>
                  <a:pt x="16958" y="17421"/>
                </a:lnTo>
                <a:lnTo>
                  <a:pt x="17029" y="17457"/>
                </a:lnTo>
                <a:lnTo>
                  <a:pt x="17100" y="17421"/>
                </a:lnTo>
                <a:lnTo>
                  <a:pt x="17100" y="17457"/>
                </a:lnTo>
                <a:lnTo>
                  <a:pt x="17100" y="17671"/>
                </a:lnTo>
                <a:lnTo>
                  <a:pt x="17172" y="17885"/>
                </a:lnTo>
                <a:lnTo>
                  <a:pt x="17207" y="17956"/>
                </a:lnTo>
                <a:lnTo>
                  <a:pt x="17243" y="17956"/>
                </a:lnTo>
                <a:lnTo>
                  <a:pt x="17314" y="17991"/>
                </a:lnTo>
                <a:lnTo>
                  <a:pt x="17385" y="17956"/>
                </a:lnTo>
                <a:lnTo>
                  <a:pt x="17457" y="17849"/>
                </a:lnTo>
                <a:lnTo>
                  <a:pt x="17492" y="17706"/>
                </a:lnTo>
                <a:lnTo>
                  <a:pt x="17564" y="17635"/>
                </a:lnTo>
                <a:lnTo>
                  <a:pt x="17599" y="17600"/>
                </a:lnTo>
                <a:lnTo>
                  <a:pt x="17777" y="17600"/>
                </a:lnTo>
                <a:lnTo>
                  <a:pt x="17813" y="17564"/>
                </a:lnTo>
                <a:lnTo>
                  <a:pt x="17849" y="17528"/>
                </a:lnTo>
                <a:lnTo>
                  <a:pt x="17849" y="17421"/>
                </a:lnTo>
                <a:lnTo>
                  <a:pt x="17955" y="17457"/>
                </a:lnTo>
                <a:lnTo>
                  <a:pt x="17991" y="17528"/>
                </a:lnTo>
                <a:lnTo>
                  <a:pt x="18062" y="17564"/>
                </a:lnTo>
                <a:lnTo>
                  <a:pt x="18134" y="17600"/>
                </a:lnTo>
                <a:lnTo>
                  <a:pt x="18169" y="17564"/>
                </a:lnTo>
                <a:lnTo>
                  <a:pt x="18205" y="17528"/>
                </a:lnTo>
                <a:lnTo>
                  <a:pt x="18240" y="17528"/>
                </a:lnTo>
                <a:lnTo>
                  <a:pt x="18312" y="17600"/>
                </a:lnTo>
                <a:lnTo>
                  <a:pt x="18312" y="17778"/>
                </a:lnTo>
                <a:lnTo>
                  <a:pt x="18240" y="17920"/>
                </a:lnTo>
                <a:lnTo>
                  <a:pt x="18205" y="17956"/>
                </a:lnTo>
                <a:lnTo>
                  <a:pt x="18134" y="18098"/>
                </a:lnTo>
                <a:lnTo>
                  <a:pt x="18134" y="18134"/>
                </a:lnTo>
                <a:lnTo>
                  <a:pt x="18169" y="18170"/>
                </a:lnTo>
                <a:lnTo>
                  <a:pt x="18240" y="18170"/>
                </a:lnTo>
                <a:lnTo>
                  <a:pt x="18240" y="18276"/>
                </a:lnTo>
                <a:lnTo>
                  <a:pt x="18347" y="18348"/>
                </a:lnTo>
                <a:lnTo>
                  <a:pt x="18454" y="18383"/>
                </a:lnTo>
                <a:lnTo>
                  <a:pt x="18525" y="18348"/>
                </a:lnTo>
                <a:lnTo>
                  <a:pt x="18597" y="18276"/>
                </a:lnTo>
                <a:lnTo>
                  <a:pt x="18668" y="18205"/>
                </a:lnTo>
                <a:lnTo>
                  <a:pt x="18704" y="18134"/>
                </a:lnTo>
                <a:lnTo>
                  <a:pt x="18739" y="18098"/>
                </a:lnTo>
                <a:lnTo>
                  <a:pt x="18775" y="18134"/>
                </a:lnTo>
                <a:lnTo>
                  <a:pt x="18810" y="18241"/>
                </a:lnTo>
                <a:lnTo>
                  <a:pt x="18846" y="18276"/>
                </a:lnTo>
                <a:lnTo>
                  <a:pt x="18775" y="18312"/>
                </a:lnTo>
                <a:lnTo>
                  <a:pt x="18704" y="18419"/>
                </a:lnTo>
                <a:lnTo>
                  <a:pt x="18739" y="18490"/>
                </a:lnTo>
                <a:lnTo>
                  <a:pt x="18775" y="18526"/>
                </a:lnTo>
                <a:lnTo>
                  <a:pt x="18846" y="18561"/>
                </a:lnTo>
                <a:lnTo>
                  <a:pt x="18917" y="18561"/>
                </a:lnTo>
                <a:lnTo>
                  <a:pt x="18989" y="18490"/>
                </a:lnTo>
                <a:lnTo>
                  <a:pt x="19060" y="18419"/>
                </a:lnTo>
                <a:lnTo>
                  <a:pt x="19095" y="18419"/>
                </a:lnTo>
                <a:lnTo>
                  <a:pt x="19202" y="18276"/>
                </a:lnTo>
                <a:lnTo>
                  <a:pt x="19238" y="18276"/>
                </a:lnTo>
                <a:lnTo>
                  <a:pt x="19202" y="18490"/>
                </a:lnTo>
                <a:lnTo>
                  <a:pt x="19202" y="18526"/>
                </a:lnTo>
                <a:lnTo>
                  <a:pt x="19167" y="18740"/>
                </a:lnTo>
                <a:lnTo>
                  <a:pt x="19202" y="18775"/>
                </a:lnTo>
                <a:lnTo>
                  <a:pt x="19167" y="18953"/>
                </a:lnTo>
                <a:lnTo>
                  <a:pt x="19131" y="19167"/>
                </a:lnTo>
                <a:lnTo>
                  <a:pt x="19131" y="19203"/>
                </a:lnTo>
                <a:lnTo>
                  <a:pt x="19167" y="19238"/>
                </a:lnTo>
                <a:lnTo>
                  <a:pt x="18419" y="19523"/>
                </a:lnTo>
                <a:lnTo>
                  <a:pt x="17564" y="19808"/>
                </a:lnTo>
                <a:lnTo>
                  <a:pt x="16958" y="19986"/>
                </a:lnTo>
                <a:lnTo>
                  <a:pt x="16388" y="20200"/>
                </a:lnTo>
                <a:lnTo>
                  <a:pt x="16103" y="20343"/>
                </a:lnTo>
                <a:lnTo>
                  <a:pt x="15818" y="20485"/>
                </a:lnTo>
                <a:lnTo>
                  <a:pt x="15604" y="20628"/>
                </a:lnTo>
                <a:lnTo>
                  <a:pt x="15390" y="20806"/>
                </a:lnTo>
                <a:lnTo>
                  <a:pt x="15177" y="20984"/>
                </a:lnTo>
                <a:lnTo>
                  <a:pt x="15034" y="21162"/>
                </a:lnTo>
                <a:lnTo>
                  <a:pt x="14785" y="21483"/>
                </a:lnTo>
                <a:lnTo>
                  <a:pt x="14642" y="21839"/>
                </a:lnTo>
                <a:lnTo>
                  <a:pt x="14535" y="21162"/>
                </a:lnTo>
                <a:lnTo>
                  <a:pt x="14500" y="20663"/>
                </a:lnTo>
                <a:lnTo>
                  <a:pt x="14464" y="20165"/>
                </a:lnTo>
                <a:lnTo>
                  <a:pt x="14428" y="19167"/>
                </a:lnTo>
                <a:lnTo>
                  <a:pt x="14464" y="18668"/>
                </a:lnTo>
                <a:lnTo>
                  <a:pt x="14500" y="18134"/>
                </a:lnTo>
                <a:lnTo>
                  <a:pt x="14607" y="17101"/>
                </a:lnTo>
                <a:lnTo>
                  <a:pt x="14785" y="16103"/>
                </a:lnTo>
                <a:lnTo>
                  <a:pt x="14998" y="15284"/>
                </a:lnTo>
                <a:lnTo>
                  <a:pt x="15105" y="15141"/>
                </a:lnTo>
                <a:lnTo>
                  <a:pt x="15248" y="14892"/>
                </a:lnTo>
                <a:lnTo>
                  <a:pt x="15462" y="14536"/>
                </a:lnTo>
                <a:lnTo>
                  <a:pt x="15533" y="14358"/>
                </a:lnTo>
                <a:lnTo>
                  <a:pt x="15747" y="14037"/>
                </a:lnTo>
                <a:lnTo>
                  <a:pt x="16067" y="13610"/>
                </a:lnTo>
                <a:lnTo>
                  <a:pt x="16317" y="13360"/>
                </a:lnTo>
                <a:lnTo>
                  <a:pt x="16566" y="13111"/>
                </a:lnTo>
                <a:lnTo>
                  <a:pt x="16851" y="12861"/>
                </a:lnTo>
                <a:lnTo>
                  <a:pt x="17172" y="12612"/>
                </a:lnTo>
                <a:lnTo>
                  <a:pt x="17920" y="12113"/>
                </a:lnTo>
                <a:lnTo>
                  <a:pt x="18704" y="11615"/>
                </a:lnTo>
                <a:lnTo>
                  <a:pt x="19559" y="11116"/>
                </a:lnTo>
                <a:lnTo>
                  <a:pt x="20378" y="10653"/>
                </a:lnTo>
                <a:lnTo>
                  <a:pt x="21126" y="10118"/>
                </a:lnTo>
                <a:lnTo>
                  <a:pt x="21162" y="10154"/>
                </a:lnTo>
                <a:lnTo>
                  <a:pt x="21090" y="10261"/>
                </a:lnTo>
                <a:lnTo>
                  <a:pt x="21233" y="10190"/>
                </a:lnTo>
                <a:lnTo>
                  <a:pt x="21340" y="10190"/>
                </a:lnTo>
                <a:lnTo>
                  <a:pt x="21411" y="10154"/>
                </a:lnTo>
                <a:lnTo>
                  <a:pt x="21447" y="10118"/>
                </a:lnTo>
                <a:lnTo>
                  <a:pt x="21518" y="10047"/>
                </a:lnTo>
                <a:lnTo>
                  <a:pt x="21696" y="9833"/>
                </a:lnTo>
                <a:lnTo>
                  <a:pt x="21589" y="9869"/>
                </a:lnTo>
                <a:lnTo>
                  <a:pt x="21660" y="9762"/>
                </a:lnTo>
                <a:lnTo>
                  <a:pt x="21696" y="9833"/>
                </a:lnTo>
                <a:lnTo>
                  <a:pt x="21732" y="9976"/>
                </a:lnTo>
                <a:lnTo>
                  <a:pt x="21767" y="10011"/>
                </a:lnTo>
                <a:lnTo>
                  <a:pt x="21839" y="10047"/>
                </a:lnTo>
                <a:lnTo>
                  <a:pt x="21874" y="10047"/>
                </a:lnTo>
                <a:lnTo>
                  <a:pt x="21910" y="9976"/>
                </a:lnTo>
                <a:lnTo>
                  <a:pt x="21945" y="9905"/>
                </a:lnTo>
                <a:lnTo>
                  <a:pt x="21945" y="9655"/>
                </a:lnTo>
                <a:lnTo>
                  <a:pt x="22017" y="9691"/>
                </a:lnTo>
                <a:lnTo>
                  <a:pt x="22124" y="9691"/>
                </a:lnTo>
                <a:lnTo>
                  <a:pt x="22124" y="9655"/>
                </a:lnTo>
                <a:lnTo>
                  <a:pt x="22159" y="9584"/>
                </a:lnTo>
                <a:lnTo>
                  <a:pt x="22159" y="9513"/>
                </a:lnTo>
                <a:lnTo>
                  <a:pt x="22195" y="9441"/>
                </a:lnTo>
                <a:lnTo>
                  <a:pt x="22266" y="9299"/>
                </a:lnTo>
                <a:lnTo>
                  <a:pt x="22337" y="9228"/>
                </a:lnTo>
                <a:lnTo>
                  <a:pt x="22480" y="9156"/>
                </a:lnTo>
                <a:lnTo>
                  <a:pt x="22551" y="9228"/>
                </a:lnTo>
                <a:lnTo>
                  <a:pt x="22587" y="9299"/>
                </a:lnTo>
                <a:lnTo>
                  <a:pt x="22658" y="9406"/>
                </a:lnTo>
                <a:lnTo>
                  <a:pt x="22694" y="9513"/>
                </a:lnTo>
                <a:lnTo>
                  <a:pt x="22765" y="9584"/>
                </a:lnTo>
                <a:lnTo>
                  <a:pt x="22872" y="9584"/>
                </a:lnTo>
                <a:lnTo>
                  <a:pt x="23014" y="9548"/>
                </a:lnTo>
                <a:lnTo>
                  <a:pt x="23121" y="9441"/>
                </a:lnTo>
                <a:lnTo>
                  <a:pt x="23085" y="9726"/>
                </a:lnTo>
                <a:lnTo>
                  <a:pt x="23050" y="9798"/>
                </a:lnTo>
                <a:lnTo>
                  <a:pt x="23050" y="9869"/>
                </a:lnTo>
                <a:lnTo>
                  <a:pt x="23050" y="9940"/>
                </a:lnTo>
                <a:lnTo>
                  <a:pt x="23085" y="10011"/>
                </a:lnTo>
                <a:lnTo>
                  <a:pt x="23121" y="10047"/>
                </a:lnTo>
                <a:lnTo>
                  <a:pt x="23157" y="10047"/>
                </a:lnTo>
                <a:lnTo>
                  <a:pt x="23299" y="10225"/>
                </a:lnTo>
                <a:lnTo>
                  <a:pt x="23442" y="10368"/>
                </a:lnTo>
                <a:lnTo>
                  <a:pt x="23549" y="10475"/>
                </a:lnTo>
                <a:lnTo>
                  <a:pt x="23584" y="10581"/>
                </a:lnTo>
                <a:lnTo>
                  <a:pt x="23584" y="10688"/>
                </a:lnTo>
                <a:lnTo>
                  <a:pt x="23549" y="10795"/>
                </a:lnTo>
                <a:lnTo>
                  <a:pt x="23477" y="10973"/>
                </a:lnTo>
                <a:lnTo>
                  <a:pt x="23477" y="11045"/>
                </a:lnTo>
                <a:lnTo>
                  <a:pt x="23477" y="11116"/>
                </a:lnTo>
                <a:lnTo>
                  <a:pt x="23584" y="11223"/>
                </a:lnTo>
                <a:lnTo>
                  <a:pt x="23727" y="11258"/>
                </a:lnTo>
                <a:lnTo>
                  <a:pt x="23798" y="11258"/>
                </a:lnTo>
                <a:lnTo>
                  <a:pt x="23834" y="11330"/>
                </a:lnTo>
                <a:lnTo>
                  <a:pt x="23869" y="11401"/>
                </a:lnTo>
                <a:lnTo>
                  <a:pt x="23905" y="11508"/>
                </a:lnTo>
                <a:lnTo>
                  <a:pt x="23905" y="11757"/>
                </a:lnTo>
                <a:lnTo>
                  <a:pt x="23940" y="11828"/>
                </a:lnTo>
                <a:lnTo>
                  <a:pt x="24047" y="11864"/>
                </a:lnTo>
                <a:lnTo>
                  <a:pt x="24083" y="11828"/>
                </a:lnTo>
                <a:lnTo>
                  <a:pt x="24154" y="11793"/>
                </a:lnTo>
                <a:lnTo>
                  <a:pt x="24225" y="11757"/>
                </a:lnTo>
                <a:lnTo>
                  <a:pt x="24404" y="11757"/>
                </a:lnTo>
                <a:lnTo>
                  <a:pt x="24510" y="11721"/>
                </a:lnTo>
                <a:lnTo>
                  <a:pt x="24582" y="11686"/>
                </a:lnTo>
                <a:lnTo>
                  <a:pt x="24760" y="11579"/>
                </a:lnTo>
                <a:lnTo>
                  <a:pt x="24902" y="11650"/>
                </a:lnTo>
                <a:lnTo>
                  <a:pt x="25045" y="11793"/>
                </a:lnTo>
                <a:lnTo>
                  <a:pt x="25152" y="11900"/>
                </a:lnTo>
                <a:lnTo>
                  <a:pt x="25223" y="12042"/>
                </a:lnTo>
                <a:lnTo>
                  <a:pt x="25223" y="12078"/>
                </a:lnTo>
                <a:lnTo>
                  <a:pt x="25365" y="12291"/>
                </a:lnTo>
                <a:lnTo>
                  <a:pt x="25401" y="12363"/>
                </a:lnTo>
                <a:lnTo>
                  <a:pt x="25472" y="12363"/>
                </a:lnTo>
                <a:lnTo>
                  <a:pt x="25544" y="12327"/>
                </a:lnTo>
                <a:lnTo>
                  <a:pt x="25579" y="12291"/>
                </a:lnTo>
                <a:lnTo>
                  <a:pt x="25615" y="12220"/>
                </a:lnTo>
                <a:lnTo>
                  <a:pt x="25686" y="12006"/>
                </a:lnTo>
                <a:lnTo>
                  <a:pt x="25757" y="11793"/>
                </a:lnTo>
                <a:lnTo>
                  <a:pt x="25829" y="11757"/>
                </a:lnTo>
                <a:lnTo>
                  <a:pt x="25900" y="11757"/>
                </a:lnTo>
                <a:lnTo>
                  <a:pt x="26007" y="11828"/>
                </a:lnTo>
                <a:lnTo>
                  <a:pt x="26220" y="11828"/>
                </a:lnTo>
                <a:lnTo>
                  <a:pt x="26256" y="11757"/>
                </a:lnTo>
                <a:lnTo>
                  <a:pt x="26327" y="11721"/>
                </a:lnTo>
                <a:lnTo>
                  <a:pt x="26470" y="11686"/>
                </a:lnTo>
                <a:lnTo>
                  <a:pt x="26505" y="11686"/>
                </a:lnTo>
                <a:lnTo>
                  <a:pt x="26541" y="11721"/>
                </a:lnTo>
                <a:lnTo>
                  <a:pt x="26577" y="11757"/>
                </a:lnTo>
                <a:lnTo>
                  <a:pt x="26612" y="11828"/>
                </a:lnTo>
                <a:lnTo>
                  <a:pt x="26612" y="11900"/>
                </a:lnTo>
                <a:lnTo>
                  <a:pt x="26648" y="12006"/>
                </a:lnTo>
                <a:lnTo>
                  <a:pt x="26684" y="12042"/>
                </a:lnTo>
                <a:lnTo>
                  <a:pt x="26755" y="12042"/>
                </a:lnTo>
                <a:lnTo>
                  <a:pt x="26826" y="12006"/>
                </a:lnTo>
                <a:lnTo>
                  <a:pt x="27004" y="11864"/>
                </a:lnTo>
                <a:lnTo>
                  <a:pt x="27396" y="11472"/>
                </a:lnTo>
                <a:lnTo>
                  <a:pt x="27574" y="11365"/>
                </a:lnTo>
                <a:lnTo>
                  <a:pt x="27859" y="11223"/>
                </a:lnTo>
                <a:lnTo>
                  <a:pt x="27966" y="11151"/>
                </a:lnTo>
                <a:lnTo>
                  <a:pt x="28037" y="11116"/>
                </a:lnTo>
                <a:lnTo>
                  <a:pt x="28073" y="11045"/>
                </a:lnTo>
                <a:lnTo>
                  <a:pt x="28073" y="10973"/>
                </a:lnTo>
                <a:lnTo>
                  <a:pt x="28073" y="10938"/>
                </a:lnTo>
                <a:lnTo>
                  <a:pt x="28037" y="10866"/>
                </a:lnTo>
                <a:lnTo>
                  <a:pt x="27966" y="10795"/>
                </a:lnTo>
                <a:lnTo>
                  <a:pt x="27824" y="10760"/>
                </a:lnTo>
                <a:lnTo>
                  <a:pt x="27681" y="10688"/>
                </a:lnTo>
                <a:lnTo>
                  <a:pt x="27574" y="10653"/>
                </a:lnTo>
                <a:lnTo>
                  <a:pt x="27467" y="10581"/>
                </a:lnTo>
                <a:lnTo>
                  <a:pt x="27432" y="10510"/>
                </a:lnTo>
                <a:lnTo>
                  <a:pt x="27432" y="10439"/>
                </a:lnTo>
                <a:lnTo>
                  <a:pt x="27432" y="10403"/>
                </a:lnTo>
                <a:lnTo>
                  <a:pt x="27503" y="10368"/>
                </a:lnTo>
                <a:lnTo>
                  <a:pt x="27539" y="10332"/>
                </a:lnTo>
                <a:lnTo>
                  <a:pt x="27610" y="10368"/>
                </a:lnTo>
                <a:lnTo>
                  <a:pt x="27859" y="10403"/>
                </a:lnTo>
                <a:lnTo>
                  <a:pt x="27930" y="10368"/>
                </a:lnTo>
                <a:lnTo>
                  <a:pt x="27966" y="10368"/>
                </a:lnTo>
                <a:lnTo>
                  <a:pt x="28144" y="10190"/>
                </a:lnTo>
                <a:lnTo>
                  <a:pt x="28251" y="10118"/>
                </a:lnTo>
                <a:lnTo>
                  <a:pt x="28358" y="10118"/>
                </a:lnTo>
                <a:lnTo>
                  <a:pt x="28572" y="10190"/>
                </a:lnTo>
                <a:lnTo>
                  <a:pt x="28821" y="10225"/>
                </a:lnTo>
                <a:lnTo>
                  <a:pt x="29106" y="10225"/>
                </a:lnTo>
                <a:lnTo>
                  <a:pt x="29106" y="10154"/>
                </a:lnTo>
                <a:lnTo>
                  <a:pt x="29106" y="10083"/>
                </a:lnTo>
                <a:lnTo>
                  <a:pt x="29070" y="10047"/>
                </a:lnTo>
                <a:lnTo>
                  <a:pt x="29035" y="10011"/>
                </a:lnTo>
                <a:lnTo>
                  <a:pt x="28964" y="9940"/>
                </a:lnTo>
                <a:lnTo>
                  <a:pt x="28821" y="9762"/>
                </a:lnTo>
                <a:lnTo>
                  <a:pt x="28679" y="9477"/>
                </a:lnTo>
                <a:lnTo>
                  <a:pt x="28536" y="9263"/>
                </a:lnTo>
                <a:lnTo>
                  <a:pt x="28536" y="9228"/>
                </a:lnTo>
                <a:lnTo>
                  <a:pt x="28643" y="9192"/>
                </a:lnTo>
                <a:lnTo>
                  <a:pt x="28750" y="9121"/>
                </a:lnTo>
                <a:lnTo>
                  <a:pt x="28892" y="9014"/>
                </a:lnTo>
                <a:lnTo>
                  <a:pt x="28999" y="8907"/>
                </a:lnTo>
                <a:lnTo>
                  <a:pt x="29035" y="8800"/>
                </a:lnTo>
                <a:lnTo>
                  <a:pt x="29106" y="8586"/>
                </a:lnTo>
                <a:lnTo>
                  <a:pt x="29106" y="8337"/>
                </a:lnTo>
                <a:lnTo>
                  <a:pt x="29070" y="8230"/>
                </a:lnTo>
                <a:lnTo>
                  <a:pt x="29035" y="8088"/>
                </a:lnTo>
                <a:lnTo>
                  <a:pt x="28928" y="8016"/>
                </a:lnTo>
                <a:lnTo>
                  <a:pt x="28821" y="7945"/>
                </a:lnTo>
                <a:lnTo>
                  <a:pt x="28358" y="7874"/>
                </a:lnTo>
                <a:lnTo>
                  <a:pt x="28322" y="7838"/>
                </a:lnTo>
                <a:lnTo>
                  <a:pt x="28322" y="7803"/>
                </a:lnTo>
                <a:lnTo>
                  <a:pt x="28394" y="7696"/>
                </a:lnTo>
                <a:lnTo>
                  <a:pt x="28429" y="7589"/>
                </a:lnTo>
                <a:lnTo>
                  <a:pt x="28429" y="7446"/>
                </a:lnTo>
                <a:lnTo>
                  <a:pt x="28394" y="7340"/>
                </a:lnTo>
                <a:lnTo>
                  <a:pt x="28429" y="7268"/>
                </a:lnTo>
                <a:lnTo>
                  <a:pt x="28607" y="7197"/>
                </a:lnTo>
                <a:lnTo>
                  <a:pt x="28714" y="7126"/>
                </a:lnTo>
                <a:lnTo>
                  <a:pt x="28785" y="7055"/>
                </a:lnTo>
                <a:lnTo>
                  <a:pt x="28821" y="6983"/>
                </a:lnTo>
                <a:lnTo>
                  <a:pt x="28821" y="6948"/>
                </a:lnTo>
                <a:lnTo>
                  <a:pt x="28821" y="6876"/>
                </a:lnTo>
                <a:lnTo>
                  <a:pt x="28785" y="6805"/>
                </a:lnTo>
                <a:lnTo>
                  <a:pt x="28714" y="6770"/>
                </a:lnTo>
                <a:lnTo>
                  <a:pt x="28607" y="6698"/>
                </a:lnTo>
                <a:lnTo>
                  <a:pt x="28322" y="6627"/>
                </a:lnTo>
                <a:lnTo>
                  <a:pt x="28251" y="6591"/>
                </a:lnTo>
                <a:lnTo>
                  <a:pt x="28322" y="6556"/>
                </a:lnTo>
                <a:lnTo>
                  <a:pt x="28572" y="6485"/>
                </a:lnTo>
                <a:lnTo>
                  <a:pt x="28679" y="6449"/>
                </a:lnTo>
                <a:lnTo>
                  <a:pt x="28750" y="6378"/>
                </a:lnTo>
                <a:lnTo>
                  <a:pt x="28821" y="6306"/>
                </a:lnTo>
                <a:lnTo>
                  <a:pt x="28821" y="6235"/>
                </a:lnTo>
                <a:lnTo>
                  <a:pt x="28857" y="6164"/>
                </a:lnTo>
                <a:lnTo>
                  <a:pt x="28821" y="6057"/>
                </a:lnTo>
                <a:lnTo>
                  <a:pt x="28785" y="5986"/>
                </a:lnTo>
                <a:lnTo>
                  <a:pt x="28714" y="5915"/>
                </a:lnTo>
                <a:lnTo>
                  <a:pt x="28643" y="5843"/>
                </a:lnTo>
                <a:lnTo>
                  <a:pt x="28465" y="5736"/>
                </a:lnTo>
                <a:lnTo>
                  <a:pt x="28287" y="5630"/>
                </a:lnTo>
                <a:lnTo>
                  <a:pt x="28144" y="5594"/>
                </a:lnTo>
                <a:lnTo>
                  <a:pt x="28002" y="5594"/>
                </a:lnTo>
                <a:lnTo>
                  <a:pt x="27895" y="5630"/>
                </a:lnTo>
                <a:lnTo>
                  <a:pt x="27788" y="5701"/>
                </a:lnTo>
                <a:lnTo>
                  <a:pt x="27717" y="5808"/>
                </a:lnTo>
                <a:lnTo>
                  <a:pt x="27681" y="5915"/>
                </a:lnTo>
                <a:lnTo>
                  <a:pt x="27539" y="5772"/>
                </a:lnTo>
                <a:lnTo>
                  <a:pt x="27360" y="5558"/>
                </a:lnTo>
                <a:lnTo>
                  <a:pt x="27325" y="5523"/>
                </a:lnTo>
                <a:lnTo>
                  <a:pt x="27218" y="5523"/>
                </a:lnTo>
                <a:lnTo>
                  <a:pt x="27182" y="5558"/>
                </a:lnTo>
                <a:lnTo>
                  <a:pt x="27147" y="5630"/>
                </a:lnTo>
                <a:lnTo>
                  <a:pt x="27147" y="5665"/>
                </a:lnTo>
                <a:lnTo>
                  <a:pt x="27040" y="5772"/>
                </a:lnTo>
                <a:lnTo>
                  <a:pt x="27004" y="5808"/>
                </a:lnTo>
                <a:lnTo>
                  <a:pt x="26862" y="5808"/>
                </a:lnTo>
                <a:lnTo>
                  <a:pt x="26826" y="5736"/>
                </a:lnTo>
                <a:lnTo>
                  <a:pt x="26684" y="5665"/>
                </a:lnTo>
                <a:lnTo>
                  <a:pt x="26541" y="5630"/>
                </a:lnTo>
                <a:lnTo>
                  <a:pt x="26434" y="5665"/>
                </a:lnTo>
                <a:lnTo>
                  <a:pt x="26327" y="5772"/>
                </a:lnTo>
                <a:lnTo>
                  <a:pt x="26149" y="5380"/>
                </a:lnTo>
                <a:lnTo>
                  <a:pt x="26078" y="5202"/>
                </a:lnTo>
                <a:lnTo>
                  <a:pt x="26078" y="5095"/>
                </a:lnTo>
                <a:lnTo>
                  <a:pt x="26078" y="4988"/>
                </a:lnTo>
                <a:lnTo>
                  <a:pt x="26042" y="4917"/>
                </a:lnTo>
                <a:lnTo>
                  <a:pt x="26007" y="4881"/>
                </a:lnTo>
                <a:lnTo>
                  <a:pt x="25793" y="4881"/>
                </a:lnTo>
                <a:lnTo>
                  <a:pt x="25365" y="5131"/>
                </a:lnTo>
                <a:lnTo>
                  <a:pt x="25259" y="5202"/>
                </a:lnTo>
                <a:lnTo>
                  <a:pt x="25187" y="5202"/>
                </a:lnTo>
                <a:lnTo>
                  <a:pt x="25152" y="5166"/>
                </a:lnTo>
                <a:lnTo>
                  <a:pt x="25223" y="4775"/>
                </a:lnTo>
                <a:lnTo>
                  <a:pt x="25223" y="4596"/>
                </a:lnTo>
                <a:lnTo>
                  <a:pt x="25223" y="4383"/>
                </a:lnTo>
                <a:lnTo>
                  <a:pt x="25187" y="4169"/>
                </a:lnTo>
                <a:lnTo>
                  <a:pt x="25116" y="3955"/>
                </a:lnTo>
                <a:lnTo>
                  <a:pt x="25080" y="3920"/>
                </a:lnTo>
                <a:lnTo>
                  <a:pt x="25009" y="3813"/>
                </a:lnTo>
                <a:lnTo>
                  <a:pt x="24902" y="3706"/>
                </a:lnTo>
                <a:lnTo>
                  <a:pt x="24760" y="3634"/>
                </a:lnTo>
                <a:lnTo>
                  <a:pt x="24617" y="3599"/>
                </a:lnTo>
                <a:lnTo>
                  <a:pt x="24510" y="3634"/>
                </a:lnTo>
                <a:lnTo>
                  <a:pt x="24404" y="3634"/>
                </a:lnTo>
                <a:lnTo>
                  <a:pt x="24297" y="3706"/>
                </a:lnTo>
                <a:lnTo>
                  <a:pt x="24047" y="3777"/>
                </a:lnTo>
                <a:lnTo>
                  <a:pt x="24154" y="3349"/>
                </a:lnTo>
                <a:lnTo>
                  <a:pt x="24190" y="3243"/>
                </a:lnTo>
                <a:lnTo>
                  <a:pt x="24225" y="3136"/>
                </a:lnTo>
                <a:lnTo>
                  <a:pt x="24225" y="3029"/>
                </a:lnTo>
                <a:lnTo>
                  <a:pt x="24190" y="2922"/>
                </a:lnTo>
                <a:lnTo>
                  <a:pt x="24154" y="2851"/>
                </a:lnTo>
                <a:lnTo>
                  <a:pt x="24083" y="2779"/>
                </a:lnTo>
                <a:lnTo>
                  <a:pt x="24012" y="2708"/>
                </a:lnTo>
                <a:lnTo>
                  <a:pt x="23798" y="2673"/>
                </a:lnTo>
                <a:lnTo>
                  <a:pt x="23513" y="2673"/>
                </a:lnTo>
                <a:lnTo>
                  <a:pt x="23335" y="2637"/>
                </a:lnTo>
                <a:lnTo>
                  <a:pt x="23264" y="2601"/>
                </a:lnTo>
                <a:lnTo>
                  <a:pt x="23157" y="2637"/>
                </a:lnTo>
                <a:lnTo>
                  <a:pt x="23050" y="2673"/>
                </a:lnTo>
                <a:lnTo>
                  <a:pt x="22907" y="2779"/>
                </a:lnTo>
                <a:lnTo>
                  <a:pt x="22872" y="2779"/>
                </a:lnTo>
                <a:lnTo>
                  <a:pt x="22800" y="2815"/>
                </a:lnTo>
                <a:lnTo>
                  <a:pt x="22729" y="2779"/>
                </a:lnTo>
                <a:lnTo>
                  <a:pt x="22694" y="2744"/>
                </a:lnTo>
                <a:lnTo>
                  <a:pt x="22515" y="2494"/>
                </a:lnTo>
                <a:lnTo>
                  <a:pt x="22302" y="2209"/>
                </a:lnTo>
                <a:lnTo>
                  <a:pt x="22266" y="2138"/>
                </a:lnTo>
                <a:lnTo>
                  <a:pt x="22266" y="2103"/>
                </a:lnTo>
                <a:lnTo>
                  <a:pt x="22159" y="1782"/>
                </a:lnTo>
                <a:lnTo>
                  <a:pt x="22088" y="1711"/>
                </a:lnTo>
                <a:lnTo>
                  <a:pt x="21981" y="1675"/>
                </a:lnTo>
                <a:lnTo>
                  <a:pt x="21910" y="1675"/>
                </a:lnTo>
                <a:lnTo>
                  <a:pt x="21839" y="1746"/>
                </a:lnTo>
                <a:lnTo>
                  <a:pt x="21696" y="1960"/>
                </a:lnTo>
                <a:lnTo>
                  <a:pt x="21589" y="2138"/>
                </a:lnTo>
                <a:lnTo>
                  <a:pt x="21518" y="2281"/>
                </a:lnTo>
                <a:lnTo>
                  <a:pt x="21482" y="2103"/>
                </a:lnTo>
                <a:lnTo>
                  <a:pt x="21482" y="2031"/>
                </a:lnTo>
                <a:lnTo>
                  <a:pt x="21447" y="1996"/>
                </a:lnTo>
                <a:lnTo>
                  <a:pt x="21411" y="1960"/>
                </a:lnTo>
                <a:lnTo>
                  <a:pt x="21375" y="1960"/>
                </a:lnTo>
                <a:lnTo>
                  <a:pt x="21269" y="1996"/>
                </a:lnTo>
                <a:lnTo>
                  <a:pt x="21233" y="2067"/>
                </a:lnTo>
                <a:lnTo>
                  <a:pt x="21197" y="2031"/>
                </a:lnTo>
                <a:lnTo>
                  <a:pt x="21090" y="1960"/>
                </a:lnTo>
                <a:lnTo>
                  <a:pt x="20948" y="1889"/>
                </a:lnTo>
                <a:lnTo>
                  <a:pt x="20770" y="1889"/>
                </a:lnTo>
                <a:lnTo>
                  <a:pt x="20556" y="1924"/>
                </a:lnTo>
                <a:lnTo>
                  <a:pt x="20449" y="1996"/>
                </a:lnTo>
                <a:lnTo>
                  <a:pt x="20342" y="2031"/>
                </a:lnTo>
                <a:lnTo>
                  <a:pt x="20271" y="2138"/>
                </a:lnTo>
                <a:lnTo>
                  <a:pt x="20235" y="2209"/>
                </a:lnTo>
                <a:lnTo>
                  <a:pt x="20235" y="2316"/>
                </a:lnTo>
                <a:lnTo>
                  <a:pt x="20307" y="2423"/>
                </a:lnTo>
                <a:lnTo>
                  <a:pt x="20414" y="2566"/>
                </a:lnTo>
                <a:lnTo>
                  <a:pt x="20485" y="2708"/>
                </a:lnTo>
                <a:lnTo>
                  <a:pt x="20378" y="2708"/>
                </a:lnTo>
                <a:lnTo>
                  <a:pt x="20271" y="2673"/>
                </a:lnTo>
                <a:lnTo>
                  <a:pt x="19986" y="2530"/>
                </a:lnTo>
                <a:lnTo>
                  <a:pt x="19879" y="2494"/>
                </a:lnTo>
                <a:lnTo>
                  <a:pt x="19701" y="2494"/>
                </a:lnTo>
                <a:lnTo>
                  <a:pt x="19665" y="2566"/>
                </a:lnTo>
                <a:lnTo>
                  <a:pt x="19630" y="2530"/>
                </a:lnTo>
                <a:lnTo>
                  <a:pt x="19594" y="2423"/>
                </a:lnTo>
                <a:lnTo>
                  <a:pt x="19559" y="2316"/>
                </a:lnTo>
                <a:lnTo>
                  <a:pt x="19594" y="2245"/>
                </a:lnTo>
                <a:lnTo>
                  <a:pt x="19630" y="2174"/>
                </a:lnTo>
                <a:lnTo>
                  <a:pt x="19701" y="2067"/>
                </a:lnTo>
                <a:lnTo>
                  <a:pt x="19737" y="1960"/>
                </a:lnTo>
                <a:lnTo>
                  <a:pt x="19772" y="1889"/>
                </a:lnTo>
                <a:lnTo>
                  <a:pt x="19737" y="1853"/>
                </a:lnTo>
                <a:lnTo>
                  <a:pt x="19665" y="1782"/>
                </a:lnTo>
                <a:lnTo>
                  <a:pt x="19630" y="1746"/>
                </a:lnTo>
                <a:lnTo>
                  <a:pt x="19523" y="1711"/>
                </a:lnTo>
                <a:lnTo>
                  <a:pt x="19416" y="1711"/>
                </a:lnTo>
                <a:lnTo>
                  <a:pt x="19380" y="1675"/>
                </a:lnTo>
                <a:lnTo>
                  <a:pt x="19380" y="1533"/>
                </a:lnTo>
                <a:lnTo>
                  <a:pt x="19345" y="1426"/>
                </a:lnTo>
                <a:lnTo>
                  <a:pt x="19238" y="1283"/>
                </a:lnTo>
                <a:lnTo>
                  <a:pt x="19095" y="1176"/>
                </a:lnTo>
                <a:lnTo>
                  <a:pt x="18917" y="1105"/>
                </a:lnTo>
                <a:lnTo>
                  <a:pt x="18739" y="1069"/>
                </a:lnTo>
                <a:lnTo>
                  <a:pt x="18561" y="1069"/>
                </a:lnTo>
                <a:lnTo>
                  <a:pt x="18419" y="1105"/>
                </a:lnTo>
                <a:lnTo>
                  <a:pt x="18312" y="1176"/>
                </a:lnTo>
                <a:lnTo>
                  <a:pt x="18240" y="1319"/>
                </a:lnTo>
                <a:lnTo>
                  <a:pt x="18240" y="1497"/>
                </a:lnTo>
                <a:lnTo>
                  <a:pt x="18276" y="1675"/>
                </a:lnTo>
                <a:lnTo>
                  <a:pt x="18312" y="1818"/>
                </a:lnTo>
                <a:lnTo>
                  <a:pt x="18312" y="1924"/>
                </a:lnTo>
                <a:lnTo>
                  <a:pt x="18276" y="1960"/>
                </a:lnTo>
                <a:lnTo>
                  <a:pt x="18205" y="1960"/>
                </a:lnTo>
                <a:lnTo>
                  <a:pt x="18134" y="1924"/>
                </a:lnTo>
                <a:lnTo>
                  <a:pt x="18027" y="1853"/>
                </a:lnTo>
                <a:lnTo>
                  <a:pt x="17955" y="1746"/>
                </a:lnTo>
                <a:lnTo>
                  <a:pt x="17920" y="1675"/>
                </a:lnTo>
                <a:lnTo>
                  <a:pt x="17777" y="1497"/>
                </a:lnTo>
                <a:lnTo>
                  <a:pt x="17670" y="1426"/>
                </a:lnTo>
                <a:lnTo>
                  <a:pt x="17635" y="1390"/>
                </a:lnTo>
                <a:lnTo>
                  <a:pt x="17528" y="1390"/>
                </a:lnTo>
                <a:lnTo>
                  <a:pt x="17457" y="1461"/>
                </a:lnTo>
                <a:lnTo>
                  <a:pt x="17385" y="1818"/>
                </a:lnTo>
                <a:lnTo>
                  <a:pt x="17385" y="1889"/>
                </a:lnTo>
                <a:lnTo>
                  <a:pt x="17350" y="1889"/>
                </a:lnTo>
                <a:lnTo>
                  <a:pt x="17243" y="1853"/>
                </a:lnTo>
                <a:lnTo>
                  <a:pt x="17100" y="1711"/>
                </a:lnTo>
                <a:lnTo>
                  <a:pt x="16994" y="1604"/>
                </a:lnTo>
                <a:lnTo>
                  <a:pt x="16780" y="1034"/>
                </a:lnTo>
                <a:lnTo>
                  <a:pt x="16744" y="927"/>
                </a:lnTo>
                <a:lnTo>
                  <a:pt x="16637" y="856"/>
                </a:lnTo>
                <a:lnTo>
                  <a:pt x="16530" y="820"/>
                </a:lnTo>
                <a:lnTo>
                  <a:pt x="16424" y="784"/>
                </a:lnTo>
                <a:lnTo>
                  <a:pt x="16281" y="820"/>
                </a:lnTo>
                <a:lnTo>
                  <a:pt x="16174" y="856"/>
                </a:lnTo>
                <a:lnTo>
                  <a:pt x="16067" y="891"/>
                </a:lnTo>
                <a:lnTo>
                  <a:pt x="15960" y="927"/>
                </a:lnTo>
                <a:lnTo>
                  <a:pt x="15889" y="927"/>
                </a:lnTo>
                <a:lnTo>
                  <a:pt x="15818" y="891"/>
                </a:lnTo>
                <a:lnTo>
                  <a:pt x="15711" y="784"/>
                </a:lnTo>
                <a:lnTo>
                  <a:pt x="15533" y="749"/>
                </a:lnTo>
                <a:lnTo>
                  <a:pt x="15390" y="784"/>
                </a:lnTo>
                <a:lnTo>
                  <a:pt x="15212" y="856"/>
                </a:lnTo>
                <a:lnTo>
                  <a:pt x="15105" y="891"/>
                </a:lnTo>
                <a:lnTo>
                  <a:pt x="15034" y="713"/>
                </a:lnTo>
                <a:lnTo>
                  <a:pt x="14963" y="535"/>
                </a:lnTo>
                <a:lnTo>
                  <a:pt x="14856" y="393"/>
                </a:lnTo>
                <a:lnTo>
                  <a:pt x="14749" y="250"/>
                </a:lnTo>
                <a:lnTo>
                  <a:pt x="14678" y="179"/>
                </a:lnTo>
                <a:lnTo>
                  <a:pt x="14571" y="143"/>
                </a:lnTo>
                <a:lnTo>
                  <a:pt x="14500" y="179"/>
                </a:lnTo>
                <a:lnTo>
                  <a:pt x="14464" y="214"/>
                </a:lnTo>
                <a:lnTo>
                  <a:pt x="14428" y="286"/>
                </a:lnTo>
                <a:lnTo>
                  <a:pt x="14357" y="143"/>
                </a:lnTo>
                <a:lnTo>
                  <a:pt x="14250" y="36"/>
                </a:lnTo>
                <a:lnTo>
                  <a:pt x="141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5720125" y="995116"/>
            <a:ext cx="1399125" cy="1008946"/>
          </a:xfrm>
          <a:custGeom>
            <a:avLst/>
            <a:gdLst/>
            <a:ahLst/>
            <a:cxnLst/>
            <a:rect l="l" t="t" r="r" b="b"/>
            <a:pathLst>
              <a:path w="41474" h="29908" extrusionOk="0">
                <a:moveTo>
                  <a:pt x="33902" y="1"/>
                </a:moveTo>
                <a:lnTo>
                  <a:pt x="33217" y="115"/>
                </a:lnTo>
                <a:lnTo>
                  <a:pt x="32647" y="229"/>
                </a:lnTo>
                <a:lnTo>
                  <a:pt x="32190" y="343"/>
                </a:lnTo>
                <a:lnTo>
                  <a:pt x="31886" y="457"/>
                </a:lnTo>
                <a:lnTo>
                  <a:pt x="31733" y="610"/>
                </a:lnTo>
                <a:lnTo>
                  <a:pt x="32038" y="115"/>
                </a:lnTo>
                <a:lnTo>
                  <a:pt x="31771" y="229"/>
                </a:lnTo>
                <a:lnTo>
                  <a:pt x="31277" y="495"/>
                </a:lnTo>
                <a:lnTo>
                  <a:pt x="31201" y="457"/>
                </a:lnTo>
                <a:lnTo>
                  <a:pt x="31201" y="571"/>
                </a:lnTo>
                <a:lnTo>
                  <a:pt x="31010" y="686"/>
                </a:lnTo>
                <a:lnTo>
                  <a:pt x="30896" y="800"/>
                </a:lnTo>
                <a:lnTo>
                  <a:pt x="30896" y="838"/>
                </a:lnTo>
                <a:lnTo>
                  <a:pt x="30668" y="838"/>
                </a:lnTo>
                <a:lnTo>
                  <a:pt x="30668" y="800"/>
                </a:lnTo>
                <a:lnTo>
                  <a:pt x="30554" y="686"/>
                </a:lnTo>
                <a:lnTo>
                  <a:pt x="30402" y="571"/>
                </a:lnTo>
                <a:lnTo>
                  <a:pt x="30021" y="343"/>
                </a:lnTo>
                <a:lnTo>
                  <a:pt x="29527" y="115"/>
                </a:lnTo>
                <a:lnTo>
                  <a:pt x="29679" y="381"/>
                </a:lnTo>
                <a:lnTo>
                  <a:pt x="29603" y="343"/>
                </a:lnTo>
                <a:lnTo>
                  <a:pt x="29717" y="419"/>
                </a:lnTo>
                <a:lnTo>
                  <a:pt x="29831" y="571"/>
                </a:lnTo>
                <a:lnTo>
                  <a:pt x="29641" y="457"/>
                </a:lnTo>
                <a:lnTo>
                  <a:pt x="29374" y="343"/>
                </a:lnTo>
                <a:lnTo>
                  <a:pt x="28918" y="229"/>
                </a:lnTo>
                <a:lnTo>
                  <a:pt x="28347" y="115"/>
                </a:lnTo>
                <a:lnTo>
                  <a:pt x="27662" y="1"/>
                </a:lnTo>
                <a:lnTo>
                  <a:pt x="27662" y="1"/>
                </a:lnTo>
                <a:lnTo>
                  <a:pt x="27814" y="77"/>
                </a:lnTo>
                <a:lnTo>
                  <a:pt x="27928" y="191"/>
                </a:lnTo>
                <a:lnTo>
                  <a:pt x="28043" y="343"/>
                </a:lnTo>
                <a:lnTo>
                  <a:pt x="28119" y="533"/>
                </a:lnTo>
                <a:lnTo>
                  <a:pt x="28271" y="876"/>
                </a:lnTo>
                <a:lnTo>
                  <a:pt x="28309" y="990"/>
                </a:lnTo>
                <a:lnTo>
                  <a:pt x="28195" y="876"/>
                </a:lnTo>
                <a:lnTo>
                  <a:pt x="28005" y="762"/>
                </a:lnTo>
                <a:lnTo>
                  <a:pt x="27814" y="686"/>
                </a:lnTo>
                <a:lnTo>
                  <a:pt x="27624" y="648"/>
                </a:lnTo>
                <a:lnTo>
                  <a:pt x="27244" y="610"/>
                </a:lnTo>
                <a:lnTo>
                  <a:pt x="26825" y="610"/>
                </a:lnTo>
                <a:lnTo>
                  <a:pt x="26483" y="686"/>
                </a:lnTo>
                <a:lnTo>
                  <a:pt x="26178" y="762"/>
                </a:lnTo>
                <a:lnTo>
                  <a:pt x="25912" y="876"/>
                </a:lnTo>
                <a:lnTo>
                  <a:pt x="25950" y="876"/>
                </a:lnTo>
                <a:lnTo>
                  <a:pt x="26102" y="914"/>
                </a:lnTo>
                <a:lnTo>
                  <a:pt x="26368" y="1028"/>
                </a:lnTo>
                <a:lnTo>
                  <a:pt x="26787" y="1294"/>
                </a:lnTo>
                <a:lnTo>
                  <a:pt x="26863" y="1370"/>
                </a:lnTo>
                <a:lnTo>
                  <a:pt x="26939" y="1485"/>
                </a:lnTo>
                <a:lnTo>
                  <a:pt x="27015" y="1675"/>
                </a:lnTo>
                <a:lnTo>
                  <a:pt x="26673" y="1713"/>
                </a:lnTo>
                <a:lnTo>
                  <a:pt x="26330" y="1827"/>
                </a:lnTo>
                <a:lnTo>
                  <a:pt x="26216" y="1865"/>
                </a:lnTo>
                <a:lnTo>
                  <a:pt x="26102" y="1979"/>
                </a:lnTo>
                <a:lnTo>
                  <a:pt x="26026" y="2093"/>
                </a:lnTo>
                <a:lnTo>
                  <a:pt x="26026" y="2246"/>
                </a:lnTo>
                <a:lnTo>
                  <a:pt x="26026" y="2626"/>
                </a:lnTo>
                <a:lnTo>
                  <a:pt x="26064" y="3083"/>
                </a:lnTo>
                <a:lnTo>
                  <a:pt x="25531" y="3235"/>
                </a:lnTo>
                <a:lnTo>
                  <a:pt x="25303" y="3311"/>
                </a:lnTo>
                <a:lnTo>
                  <a:pt x="25341" y="3311"/>
                </a:lnTo>
                <a:lnTo>
                  <a:pt x="25493" y="3349"/>
                </a:lnTo>
                <a:lnTo>
                  <a:pt x="25722" y="3463"/>
                </a:lnTo>
                <a:lnTo>
                  <a:pt x="26102" y="3653"/>
                </a:lnTo>
                <a:lnTo>
                  <a:pt x="25798" y="3768"/>
                </a:lnTo>
                <a:lnTo>
                  <a:pt x="25607" y="3844"/>
                </a:lnTo>
                <a:lnTo>
                  <a:pt x="25417" y="3958"/>
                </a:lnTo>
                <a:lnTo>
                  <a:pt x="25265" y="4110"/>
                </a:lnTo>
                <a:lnTo>
                  <a:pt x="25075" y="4338"/>
                </a:lnTo>
                <a:lnTo>
                  <a:pt x="24961" y="4567"/>
                </a:lnTo>
                <a:lnTo>
                  <a:pt x="24808" y="4795"/>
                </a:lnTo>
                <a:lnTo>
                  <a:pt x="24580" y="5366"/>
                </a:lnTo>
                <a:lnTo>
                  <a:pt x="24428" y="5860"/>
                </a:lnTo>
                <a:lnTo>
                  <a:pt x="24276" y="6317"/>
                </a:lnTo>
                <a:lnTo>
                  <a:pt x="24200" y="6773"/>
                </a:lnTo>
                <a:lnTo>
                  <a:pt x="24124" y="6888"/>
                </a:lnTo>
                <a:lnTo>
                  <a:pt x="24047" y="7040"/>
                </a:lnTo>
                <a:lnTo>
                  <a:pt x="23971" y="7382"/>
                </a:lnTo>
                <a:lnTo>
                  <a:pt x="23933" y="7725"/>
                </a:lnTo>
                <a:lnTo>
                  <a:pt x="23933" y="8105"/>
                </a:lnTo>
                <a:lnTo>
                  <a:pt x="23667" y="8752"/>
                </a:lnTo>
                <a:lnTo>
                  <a:pt x="23515" y="9361"/>
                </a:lnTo>
                <a:lnTo>
                  <a:pt x="23363" y="9932"/>
                </a:lnTo>
                <a:lnTo>
                  <a:pt x="23248" y="10198"/>
                </a:lnTo>
                <a:lnTo>
                  <a:pt x="23134" y="10502"/>
                </a:lnTo>
                <a:lnTo>
                  <a:pt x="23096" y="10883"/>
                </a:lnTo>
                <a:lnTo>
                  <a:pt x="23058" y="11225"/>
                </a:lnTo>
                <a:lnTo>
                  <a:pt x="22716" y="11301"/>
                </a:lnTo>
                <a:lnTo>
                  <a:pt x="22373" y="11339"/>
                </a:lnTo>
                <a:lnTo>
                  <a:pt x="22183" y="11339"/>
                </a:lnTo>
                <a:lnTo>
                  <a:pt x="21993" y="11377"/>
                </a:lnTo>
                <a:lnTo>
                  <a:pt x="21803" y="11415"/>
                </a:lnTo>
                <a:lnTo>
                  <a:pt x="21536" y="11415"/>
                </a:lnTo>
                <a:lnTo>
                  <a:pt x="21346" y="11453"/>
                </a:lnTo>
                <a:lnTo>
                  <a:pt x="20927" y="11492"/>
                </a:lnTo>
                <a:lnTo>
                  <a:pt x="19634" y="11492"/>
                </a:lnTo>
                <a:lnTo>
                  <a:pt x="19215" y="11453"/>
                </a:lnTo>
                <a:lnTo>
                  <a:pt x="18949" y="11453"/>
                </a:lnTo>
                <a:lnTo>
                  <a:pt x="18683" y="11415"/>
                </a:lnTo>
                <a:lnTo>
                  <a:pt x="18606" y="11415"/>
                </a:lnTo>
                <a:lnTo>
                  <a:pt x="18378" y="11339"/>
                </a:lnTo>
                <a:lnTo>
                  <a:pt x="18302" y="11339"/>
                </a:lnTo>
                <a:lnTo>
                  <a:pt x="17998" y="11263"/>
                </a:lnTo>
                <a:lnTo>
                  <a:pt x="17845" y="11225"/>
                </a:lnTo>
                <a:lnTo>
                  <a:pt x="17655" y="11187"/>
                </a:lnTo>
                <a:lnTo>
                  <a:pt x="17579" y="11187"/>
                </a:lnTo>
                <a:lnTo>
                  <a:pt x="17351" y="11111"/>
                </a:lnTo>
                <a:lnTo>
                  <a:pt x="17313" y="11111"/>
                </a:lnTo>
                <a:lnTo>
                  <a:pt x="15905" y="10769"/>
                </a:lnTo>
                <a:lnTo>
                  <a:pt x="14307" y="10388"/>
                </a:lnTo>
                <a:lnTo>
                  <a:pt x="13470" y="10236"/>
                </a:lnTo>
                <a:lnTo>
                  <a:pt x="12595" y="10084"/>
                </a:lnTo>
                <a:lnTo>
                  <a:pt x="11681" y="9970"/>
                </a:lnTo>
                <a:lnTo>
                  <a:pt x="10806" y="9932"/>
                </a:lnTo>
                <a:lnTo>
                  <a:pt x="9817" y="9893"/>
                </a:lnTo>
                <a:lnTo>
                  <a:pt x="9018" y="9932"/>
                </a:lnTo>
                <a:lnTo>
                  <a:pt x="8942" y="9970"/>
                </a:lnTo>
                <a:lnTo>
                  <a:pt x="8409" y="10008"/>
                </a:lnTo>
                <a:lnTo>
                  <a:pt x="8333" y="10046"/>
                </a:lnTo>
                <a:lnTo>
                  <a:pt x="7800" y="10122"/>
                </a:lnTo>
                <a:lnTo>
                  <a:pt x="7800" y="10160"/>
                </a:lnTo>
                <a:lnTo>
                  <a:pt x="7268" y="10274"/>
                </a:lnTo>
                <a:lnTo>
                  <a:pt x="7116" y="10312"/>
                </a:lnTo>
                <a:lnTo>
                  <a:pt x="6811" y="10426"/>
                </a:lnTo>
                <a:lnTo>
                  <a:pt x="6773" y="10464"/>
                </a:lnTo>
                <a:lnTo>
                  <a:pt x="6621" y="10502"/>
                </a:lnTo>
                <a:lnTo>
                  <a:pt x="6393" y="10616"/>
                </a:lnTo>
                <a:lnTo>
                  <a:pt x="6355" y="10616"/>
                </a:lnTo>
                <a:lnTo>
                  <a:pt x="6126" y="10731"/>
                </a:lnTo>
                <a:lnTo>
                  <a:pt x="5594" y="10997"/>
                </a:lnTo>
                <a:lnTo>
                  <a:pt x="5479" y="11073"/>
                </a:lnTo>
                <a:lnTo>
                  <a:pt x="5403" y="11111"/>
                </a:lnTo>
                <a:lnTo>
                  <a:pt x="4985" y="11377"/>
                </a:lnTo>
                <a:lnTo>
                  <a:pt x="4947" y="11377"/>
                </a:lnTo>
                <a:lnTo>
                  <a:pt x="4909" y="11415"/>
                </a:lnTo>
                <a:lnTo>
                  <a:pt x="4871" y="11415"/>
                </a:lnTo>
                <a:lnTo>
                  <a:pt x="4528" y="11682"/>
                </a:lnTo>
                <a:lnTo>
                  <a:pt x="4490" y="11682"/>
                </a:lnTo>
                <a:lnTo>
                  <a:pt x="4414" y="11720"/>
                </a:lnTo>
                <a:lnTo>
                  <a:pt x="3957" y="12062"/>
                </a:lnTo>
                <a:lnTo>
                  <a:pt x="3957" y="12100"/>
                </a:lnTo>
                <a:lnTo>
                  <a:pt x="3539" y="12443"/>
                </a:lnTo>
                <a:lnTo>
                  <a:pt x="3501" y="12481"/>
                </a:lnTo>
                <a:lnTo>
                  <a:pt x="3082" y="12861"/>
                </a:lnTo>
                <a:lnTo>
                  <a:pt x="2664" y="13242"/>
                </a:lnTo>
                <a:lnTo>
                  <a:pt x="2321" y="13660"/>
                </a:lnTo>
                <a:lnTo>
                  <a:pt x="2055" y="14003"/>
                </a:lnTo>
                <a:lnTo>
                  <a:pt x="2017" y="14003"/>
                </a:lnTo>
                <a:lnTo>
                  <a:pt x="1560" y="14726"/>
                </a:lnTo>
                <a:lnTo>
                  <a:pt x="1142" y="15449"/>
                </a:lnTo>
                <a:lnTo>
                  <a:pt x="1104" y="15487"/>
                </a:lnTo>
                <a:lnTo>
                  <a:pt x="952" y="15829"/>
                </a:lnTo>
                <a:lnTo>
                  <a:pt x="952" y="15867"/>
                </a:lnTo>
                <a:lnTo>
                  <a:pt x="647" y="16628"/>
                </a:lnTo>
                <a:lnTo>
                  <a:pt x="647" y="16666"/>
                </a:lnTo>
                <a:lnTo>
                  <a:pt x="533" y="17009"/>
                </a:lnTo>
                <a:lnTo>
                  <a:pt x="495" y="17085"/>
                </a:lnTo>
                <a:lnTo>
                  <a:pt x="419" y="17427"/>
                </a:lnTo>
                <a:lnTo>
                  <a:pt x="381" y="17503"/>
                </a:lnTo>
                <a:lnTo>
                  <a:pt x="305" y="17846"/>
                </a:lnTo>
                <a:lnTo>
                  <a:pt x="305" y="17884"/>
                </a:lnTo>
                <a:lnTo>
                  <a:pt x="229" y="18188"/>
                </a:lnTo>
                <a:lnTo>
                  <a:pt x="229" y="18302"/>
                </a:lnTo>
                <a:lnTo>
                  <a:pt x="191" y="18340"/>
                </a:lnTo>
                <a:lnTo>
                  <a:pt x="153" y="18683"/>
                </a:lnTo>
                <a:lnTo>
                  <a:pt x="153" y="18797"/>
                </a:lnTo>
                <a:lnTo>
                  <a:pt x="114" y="18835"/>
                </a:lnTo>
                <a:lnTo>
                  <a:pt x="114" y="19101"/>
                </a:lnTo>
                <a:lnTo>
                  <a:pt x="76" y="19215"/>
                </a:lnTo>
                <a:lnTo>
                  <a:pt x="76" y="19406"/>
                </a:lnTo>
                <a:lnTo>
                  <a:pt x="76" y="19482"/>
                </a:lnTo>
                <a:lnTo>
                  <a:pt x="76" y="19520"/>
                </a:lnTo>
                <a:lnTo>
                  <a:pt x="38" y="19634"/>
                </a:lnTo>
                <a:lnTo>
                  <a:pt x="38" y="20053"/>
                </a:lnTo>
                <a:lnTo>
                  <a:pt x="0" y="20814"/>
                </a:lnTo>
                <a:lnTo>
                  <a:pt x="38" y="21689"/>
                </a:lnTo>
                <a:lnTo>
                  <a:pt x="114" y="22602"/>
                </a:lnTo>
                <a:lnTo>
                  <a:pt x="267" y="23515"/>
                </a:lnTo>
                <a:lnTo>
                  <a:pt x="457" y="24428"/>
                </a:lnTo>
                <a:lnTo>
                  <a:pt x="609" y="25037"/>
                </a:lnTo>
                <a:lnTo>
                  <a:pt x="799" y="25532"/>
                </a:lnTo>
                <a:lnTo>
                  <a:pt x="990" y="25988"/>
                </a:lnTo>
                <a:lnTo>
                  <a:pt x="1180" y="26445"/>
                </a:lnTo>
                <a:lnTo>
                  <a:pt x="1408" y="26863"/>
                </a:lnTo>
                <a:lnTo>
                  <a:pt x="1713" y="27282"/>
                </a:lnTo>
                <a:lnTo>
                  <a:pt x="1941" y="27586"/>
                </a:lnTo>
                <a:lnTo>
                  <a:pt x="2169" y="27891"/>
                </a:lnTo>
                <a:lnTo>
                  <a:pt x="2474" y="28195"/>
                </a:lnTo>
                <a:lnTo>
                  <a:pt x="2740" y="28461"/>
                </a:lnTo>
                <a:lnTo>
                  <a:pt x="3120" y="28728"/>
                </a:lnTo>
                <a:lnTo>
                  <a:pt x="3501" y="28956"/>
                </a:lnTo>
                <a:lnTo>
                  <a:pt x="3919" y="29184"/>
                </a:lnTo>
                <a:lnTo>
                  <a:pt x="4338" y="29413"/>
                </a:lnTo>
                <a:lnTo>
                  <a:pt x="4833" y="29565"/>
                </a:lnTo>
                <a:lnTo>
                  <a:pt x="5327" y="29679"/>
                </a:lnTo>
                <a:lnTo>
                  <a:pt x="5860" y="29793"/>
                </a:lnTo>
                <a:lnTo>
                  <a:pt x="6431" y="29869"/>
                </a:lnTo>
                <a:lnTo>
                  <a:pt x="7154" y="29907"/>
                </a:lnTo>
                <a:lnTo>
                  <a:pt x="7268" y="29907"/>
                </a:lnTo>
                <a:lnTo>
                  <a:pt x="8029" y="29869"/>
                </a:lnTo>
                <a:lnTo>
                  <a:pt x="8790" y="29793"/>
                </a:lnTo>
                <a:lnTo>
                  <a:pt x="9513" y="29679"/>
                </a:lnTo>
                <a:lnTo>
                  <a:pt x="10198" y="29565"/>
                </a:lnTo>
                <a:lnTo>
                  <a:pt x="10236" y="29565"/>
                </a:lnTo>
                <a:lnTo>
                  <a:pt x="10236" y="29527"/>
                </a:lnTo>
                <a:lnTo>
                  <a:pt x="10654" y="29451"/>
                </a:lnTo>
                <a:lnTo>
                  <a:pt x="11491" y="29222"/>
                </a:lnTo>
                <a:lnTo>
                  <a:pt x="12290" y="28956"/>
                </a:lnTo>
                <a:lnTo>
                  <a:pt x="13812" y="28385"/>
                </a:lnTo>
                <a:lnTo>
                  <a:pt x="14155" y="28271"/>
                </a:lnTo>
                <a:lnTo>
                  <a:pt x="15144" y="27929"/>
                </a:lnTo>
                <a:lnTo>
                  <a:pt x="15144" y="27967"/>
                </a:lnTo>
                <a:lnTo>
                  <a:pt x="15334" y="27891"/>
                </a:lnTo>
                <a:lnTo>
                  <a:pt x="15562" y="27815"/>
                </a:lnTo>
                <a:lnTo>
                  <a:pt x="15905" y="27738"/>
                </a:lnTo>
                <a:lnTo>
                  <a:pt x="16590" y="27624"/>
                </a:lnTo>
                <a:lnTo>
                  <a:pt x="17084" y="27548"/>
                </a:lnTo>
                <a:lnTo>
                  <a:pt x="17313" y="27815"/>
                </a:lnTo>
                <a:lnTo>
                  <a:pt x="17579" y="28005"/>
                </a:lnTo>
                <a:lnTo>
                  <a:pt x="17845" y="28157"/>
                </a:lnTo>
                <a:lnTo>
                  <a:pt x="18150" y="28271"/>
                </a:lnTo>
                <a:lnTo>
                  <a:pt x="18454" y="28347"/>
                </a:lnTo>
                <a:lnTo>
                  <a:pt x="18759" y="28385"/>
                </a:lnTo>
                <a:lnTo>
                  <a:pt x="19443" y="28461"/>
                </a:lnTo>
                <a:lnTo>
                  <a:pt x="20090" y="28423"/>
                </a:lnTo>
                <a:lnTo>
                  <a:pt x="20737" y="28347"/>
                </a:lnTo>
                <a:lnTo>
                  <a:pt x="21232" y="28271"/>
                </a:lnTo>
                <a:lnTo>
                  <a:pt x="21688" y="28195"/>
                </a:lnTo>
                <a:lnTo>
                  <a:pt x="22145" y="28043"/>
                </a:lnTo>
                <a:lnTo>
                  <a:pt x="22602" y="27891"/>
                </a:lnTo>
                <a:lnTo>
                  <a:pt x="22982" y="27738"/>
                </a:lnTo>
                <a:lnTo>
                  <a:pt x="23172" y="27624"/>
                </a:lnTo>
                <a:lnTo>
                  <a:pt x="23325" y="27586"/>
                </a:lnTo>
                <a:lnTo>
                  <a:pt x="21536" y="26901"/>
                </a:lnTo>
                <a:lnTo>
                  <a:pt x="21955" y="26939"/>
                </a:lnTo>
                <a:lnTo>
                  <a:pt x="22373" y="26977"/>
                </a:lnTo>
                <a:lnTo>
                  <a:pt x="23210" y="27015"/>
                </a:lnTo>
                <a:lnTo>
                  <a:pt x="24124" y="26977"/>
                </a:lnTo>
                <a:lnTo>
                  <a:pt x="23933" y="26863"/>
                </a:lnTo>
                <a:lnTo>
                  <a:pt x="23629" y="26673"/>
                </a:lnTo>
                <a:lnTo>
                  <a:pt x="23248" y="26483"/>
                </a:lnTo>
                <a:lnTo>
                  <a:pt x="22716" y="26255"/>
                </a:lnTo>
                <a:lnTo>
                  <a:pt x="22069" y="25988"/>
                </a:lnTo>
                <a:lnTo>
                  <a:pt x="21308" y="25722"/>
                </a:lnTo>
                <a:lnTo>
                  <a:pt x="20395" y="25494"/>
                </a:lnTo>
                <a:lnTo>
                  <a:pt x="20090" y="25417"/>
                </a:lnTo>
                <a:lnTo>
                  <a:pt x="19710" y="25379"/>
                </a:lnTo>
                <a:lnTo>
                  <a:pt x="19291" y="25341"/>
                </a:lnTo>
                <a:lnTo>
                  <a:pt x="18835" y="25341"/>
                </a:lnTo>
                <a:lnTo>
                  <a:pt x="18378" y="25379"/>
                </a:lnTo>
                <a:lnTo>
                  <a:pt x="17922" y="25494"/>
                </a:lnTo>
                <a:lnTo>
                  <a:pt x="17541" y="25646"/>
                </a:lnTo>
                <a:lnTo>
                  <a:pt x="17351" y="25722"/>
                </a:lnTo>
                <a:lnTo>
                  <a:pt x="17199" y="25836"/>
                </a:lnTo>
                <a:lnTo>
                  <a:pt x="16095" y="25988"/>
                </a:lnTo>
                <a:lnTo>
                  <a:pt x="13546" y="26445"/>
                </a:lnTo>
                <a:lnTo>
                  <a:pt x="10997" y="26863"/>
                </a:lnTo>
                <a:lnTo>
                  <a:pt x="10312" y="26977"/>
                </a:lnTo>
                <a:lnTo>
                  <a:pt x="10007" y="27015"/>
                </a:lnTo>
                <a:lnTo>
                  <a:pt x="9931" y="27054"/>
                </a:lnTo>
                <a:lnTo>
                  <a:pt x="9627" y="27092"/>
                </a:lnTo>
                <a:lnTo>
                  <a:pt x="9589" y="27092"/>
                </a:lnTo>
                <a:lnTo>
                  <a:pt x="9208" y="27130"/>
                </a:lnTo>
                <a:lnTo>
                  <a:pt x="9170" y="27130"/>
                </a:lnTo>
                <a:lnTo>
                  <a:pt x="8790" y="27168"/>
                </a:lnTo>
                <a:lnTo>
                  <a:pt x="8599" y="27206"/>
                </a:lnTo>
                <a:lnTo>
                  <a:pt x="8295" y="27206"/>
                </a:lnTo>
                <a:lnTo>
                  <a:pt x="8067" y="27244"/>
                </a:lnTo>
                <a:lnTo>
                  <a:pt x="7154" y="27244"/>
                </a:lnTo>
                <a:lnTo>
                  <a:pt x="6697" y="27206"/>
                </a:lnTo>
                <a:lnTo>
                  <a:pt x="6240" y="27130"/>
                </a:lnTo>
                <a:lnTo>
                  <a:pt x="6012" y="27092"/>
                </a:lnTo>
                <a:lnTo>
                  <a:pt x="5936" y="27054"/>
                </a:lnTo>
                <a:lnTo>
                  <a:pt x="5670" y="26977"/>
                </a:lnTo>
                <a:lnTo>
                  <a:pt x="5403" y="26901"/>
                </a:lnTo>
                <a:lnTo>
                  <a:pt x="5365" y="26863"/>
                </a:lnTo>
                <a:lnTo>
                  <a:pt x="5175" y="26787"/>
                </a:lnTo>
                <a:lnTo>
                  <a:pt x="4909" y="26635"/>
                </a:lnTo>
                <a:lnTo>
                  <a:pt x="4680" y="26445"/>
                </a:lnTo>
                <a:lnTo>
                  <a:pt x="4452" y="26255"/>
                </a:lnTo>
                <a:lnTo>
                  <a:pt x="4300" y="26026"/>
                </a:lnTo>
                <a:lnTo>
                  <a:pt x="4072" y="25646"/>
                </a:lnTo>
                <a:lnTo>
                  <a:pt x="3919" y="25227"/>
                </a:lnTo>
                <a:lnTo>
                  <a:pt x="3881" y="25151"/>
                </a:lnTo>
                <a:lnTo>
                  <a:pt x="3843" y="24999"/>
                </a:lnTo>
                <a:lnTo>
                  <a:pt x="3805" y="24771"/>
                </a:lnTo>
                <a:lnTo>
                  <a:pt x="3995" y="24771"/>
                </a:lnTo>
                <a:lnTo>
                  <a:pt x="4186" y="24809"/>
                </a:lnTo>
                <a:lnTo>
                  <a:pt x="6507" y="25037"/>
                </a:lnTo>
                <a:lnTo>
                  <a:pt x="6963" y="25113"/>
                </a:lnTo>
                <a:lnTo>
                  <a:pt x="7648" y="25151"/>
                </a:lnTo>
                <a:lnTo>
                  <a:pt x="9703" y="25303"/>
                </a:lnTo>
                <a:lnTo>
                  <a:pt x="9969" y="25303"/>
                </a:lnTo>
                <a:lnTo>
                  <a:pt x="10464" y="25341"/>
                </a:lnTo>
                <a:lnTo>
                  <a:pt x="12899" y="25341"/>
                </a:lnTo>
                <a:lnTo>
                  <a:pt x="13546" y="25265"/>
                </a:lnTo>
                <a:lnTo>
                  <a:pt x="13926" y="25227"/>
                </a:lnTo>
                <a:lnTo>
                  <a:pt x="14269" y="25189"/>
                </a:lnTo>
                <a:lnTo>
                  <a:pt x="14535" y="25113"/>
                </a:lnTo>
                <a:lnTo>
                  <a:pt x="14725" y="25075"/>
                </a:lnTo>
                <a:lnTo>
                  <a:pt x="14992" y="24999"/>
                </a:lnTo>
                <a:lnTo>
                  <a:pt x="15182" y="24885"/>
                </a:lnTo>
                <a:lnTo>
                  <a:pt x="15334" y="24771"/>
                </a:lnTo>
                <a:lnTo>
                  <a:pt x="15410" y="24733"/>
                </a:lnTo>
                <a:lnTo>
                  <a:pt x="15524" y="24580"/>
                </a:lnTo>
                <a:lnTo>
                  <a:pt x="15524" y="24542"/>
                </a:lnTo>
                <a:lnTo>
                  <a:pt x="15601" y="24504"/>
                </a:lnTo>
                <a:lnTo>
                  <a:pt x="15639" y="24466"/>
                </a:lnTo>
                <a:lnTo>
                  <a:pt x="15639" y="24390"/>
                </a:lnTo>
                <a:lnTo>
                  <a:pt x="15677" y="24352"/>
                </a:lnTo>
                <a:lnTo>
                  <a:pt x="15677" y="24314"/>
                </a:lnTo>
                <a:lnTo>
                  <a:pt x="15715" y="24238"/>
                </a:lnTo>
                <a:lnTo>
                  <a:pt x="15715" y="24200"/>
                </a:lnTo>
                <a:lnTo>
                  <a:pt x="15753" y="24124"/>
                </a:lnTo>
                <a:lnTo>
                  <a:pt x="15753" y="24086"/>
                </a:lnTo>
                <a:lnTo>
                  <a:pt x="15791" y="24048"/>
                </a:lnTo>
                <a:lnTo>
                  <a:pt x="15791" y="23934"/>
                </a:lnTo>
                <a:lnTo>
                  <a:pt x="15753" y="23895"/>
                </a:lnTo>
                <a:lnTo>
                  <a:pt x="15753" y="23857"/>
                </a:lnTo>
                <a:lnTo>
                  <a:pt x="15753" y="23819"/>
                </a:lnTo>
                <a:lnTo>
                  <a:pt x="15753" y="23781"/>
                </a:lnTo>
                <a:lnTo>
                  <a:pt x="15715" y="23743"/>
                </a:lnTo>
                <a:lnTo>
                  <a:pt x="15715" y="23705"/>
                </a:lnTo>
                <a:lnTo>
                  <a:pt x="15677" y="23667"/>
                </a:lnTo>
                <a:lnTo>
                  <a:pt x="15639" y="23629"/>
                </a:lnTo>
                <a:lnTo>
                  <a:pt x="15639" y="23591"/>
                </a:lnTo>
                <a:lnTo>
                  <a:pt x="15601" y="23591"/>
                </a:lnTo>
                <a:lnTo>
                  <a:pt x="15601" y="23553"/>
                </a:lnTo>
                <a:lnTo>
                  <a:pt x="15524" y="23515"/>
                </a:lnTo>
                <a:lnTo>
                  <a:pt x="15486" y="23477"/>
                </a:lnTo>
                <a:lnTo>
                  <a:pt x="15448" y="23477"/>
                </a:lnTo>
                <a:lnTo>
                  <a:pt x="15258" y="23401"/>
                </a:lnTo>
                <a:lnTo>
                  <a:pt x="15144" y="23363"/>
                </a:lnTo>
                <a:lnTo>
                  <a:pt x="15030" y="23325"/>
                </a:lnTo>
                <a:lnTo>
                  <a:pt x="14992" y="23325"/>
                </a:lnTo>
                <a:lnTo>
                  <a:pt x="14878" y="23287"/>
                </a:lnTo>
                <a:lnTo>
                  <a:pt x="15372" y="23287"/>
                </a:lnTo>
                <a:lnTo>
                  <a:pt x="15829" y="23325"/>
                </a:lnTo>
                <a:lnTo>
                  <a:pt x="16932" y="23325"/>
                </a:lnTo>
                <a:lnTo>
                  <a:pt x="23401" y="23515"/>
                </a:lnTo>
                <a:lnTo>
                  <a:pt x="23439" y="23515"/>
                </a:lnTo>
                <a:lnTo>
                  <a:pt x="23857" y="23591"/>
                </a:lnTo>
                <a:lnTo>
                  <a:pt x="25455" y="23781"/>
                </a:lnTo>
                <a:lnTo>
                  <a:pt x="26863" y="23972"/>
                </a:lnTo>
                <a:lnTo>
                  <a:pt x="27662" y="24048"/>
                </a:lnTo>
                <a:lnTo>
                  <a:pt x="28233" y="24124"/>
                </a:lnTo>
                <a:lnTo>
                  <a:pt x="30326" y="24276"/>
                </a:lnTo>
                <a:lnTo>
                  <a:pt x="31163" y="24352"/>
                </a:lnTo>
                <a:lnTo>
                  <a:pt x="32799" y="24428"/>
                </a:lnTo>
                <a:lnTo>
                  <a:pt x="34321" y="24466"/>
                </a:lnTo>
                <a:lnTo>
                  <a:pt x="34930" y="24428"/>
                </a:lnTo>
                <a:lnTo>
                  <a:pt x="35729" y="24428"/>
                </a:lnTo>
                <a:lnTo>
                  <a:pt x="36490" y="24390"/>
                </a:lnTo>
                <a:lnTo>
                  <a:pt x="36566" y="24390"/>
                </a:lnTo>
                <a:lnTo>
                  <a:pt x="36908" y="24352"/>
                </a:lnTo>
                <a:lnTo>
                  <a:pt x="36946" y="24352"/>
                </a:lnTo>
                <a:lnTo>
                  <a:pt x="37289" y="24314"/>
                </a:lnTo>
                <a:lnTo>
                  <a:pt x="37365" y="24314"/>
                </a:lnTo>
                <a:lnTo>
                  <a:pt x="37517" y="24276"/>
                </a:lnTo>
                <a:lnTo>
                  <a:pt x="37707" y="24276"/>
                </a:lnTo>
                <a:lnTo>
                  <a:pt x="37707" y="24238"/>
                </a:lnTo>
                <a:lnTo>
                  <a:pt x="38012" y="24200"/>
                </a:lnTo>
                <a:lnTo>
                  <a:pt x="38088" y="24200"/>
                </a:lnTo>
                <a:lnTo>
                  <a:pt x="38240" y="24162"/>
                </a:lnTo>
                <a:lnTo>
                  <a:pt x="38430" y="24124"/>
                </a:lnTo>
                <a:lnTo>
                  <a:pt x="38544" y="24086"/>
                </a:lnTo>
                <a:lnTo>
                  <a:pt x="38582" y="24010"/>
                </a:lnTo>
                <a:lnTo>
                  <a:pt x="38620" y="23934"/>
                </a:lnTo>
                <a:lnTo>
                  <a:pt x="38620" y="23819"/>
                </a:lnTo>
                <a:lnTo>
                  <a:pt x="38544" y="23629"/>
                </a:lnTo>
                <a:lnTo>
                  <a:pt x="38354" y="23401"/>
                </a:lnTo>
                <a:lnTo>
                  <a:pt x="38088" y="23134"/>
                </a:lnTo>
                <a:lnTo>
                  <a:pt x="38164" y="23134"/>
                </a:lnTo>
                <a:lnTo>
                  <a:pt x="38202" y="23173"/>
                </a:lnTo>
                <a:lnTo>
                  <a:pt x="38278" y="23173"/>
                </a:lnTo>
                <a:lnTo>
                  <a:pt x="38316" y="23211"/>
                </a:lnTo>
                <a:lnTo>
                  <a:pt x="38392" y="23211"/>
                </a:lnTo>
                <a:lnTo>
                  <a:pt x="38392" y="23249"/>
                </a:lnTo>
                <a:lnTo>
                  <a:pt x="38430" y="23249"/>
                </a:lnTo>
                <a:lnTo>
                  <a:pt x="38544" y="23287"/>
                </a:lnTo>
                <a:lnTo>
                  <a:pt x="38620" y="23287"/>
                </a:lnTo>
                <a:lnTo>
                  <a:pt x="38734" y="23325"/>
                </a:lnTo>
                <a:lnTo>
                  <a:pt x="38773" y="23363"/>
                </a:lnTo>
                <a:lnTo>
                  <a:pt x="38887" y="23363"/>
                </a:lnTo>
                <a:lnTo>
                  <a:pt x="39001" y="23401"/>
                </a:lnTo>
                <a:lnTo>
                  <a:pt x="39191" y="23477"/>
                </a:lnTo>
                <a:lnTo>
                  <a:pt x="39267" y="23477"/>
                </a:lnTo>
                <a:lnTo>
                  <a:pt x="39419" y="23515"/>
                </a:lnTo>
                <a:lnTo>
                  <a:pt x="39495" y="23515"/>
                </a:lnTo>
                <a:lnTo>
                  <a:pt x="39686" y="23553"/>
                </a:lnTo>
                <a:lnTo>
                  <a:pt x="39762" y="23591"/>
                </a:lnTo>
                <a:lnTo>
                  <a:pt x="39952" y="23629"/>
                </a:lnTo>
                <a:lnTo>
                  <a:pt x="39990" y="23629"/>
                </a:lnTo>
                <a:lnTo>
                  <a:pt x="40218" y="23667"/>
                </a:lnTo>
                <a:lnTo>
                  <a:pt x="40485" y="23667"/>
                </a:lnTo>
                <a:lnTo>
                  <a:pt x="40485" y="23705"/>
                </a:lnTo>
                <a:lnTo>
                  <a:pt x="40789" y="23705"/>
                </a:lnTo>
                <a:lnTo>
                  <a:pt x="40941" y="23667"/>
                </a:lnTo>
                <a:lnTo>
                  <a:pt x="41208" y="23667"/>
                </a:lnTo>
                <a:lnTo>
                  <a:pt x="41360" y="23591"/>
                </a:lnTo>
                <a:lnTo>
                  <a:pt x="41360" y="23629"/>
                </a:lnTo>
                <a:lnTo>
                  <a:pt x="41398" y="23591"/>
                </a:lnTo>
                <a:lnTo>
                  <a:pt x="41436" y="23553"/>
                </a:lnTo>
                <a:lnTo>
                  <a:pt x="41474" y="23439"/>
                </a:lnTo>
                <a:lnTo>
                  <a:pt x="41474" y="23325"/>
                </a:lnTo>
                <a:lnTo>
                  <a:pt x="41436" y="23173"/>
                </a:lnTo>
                <a:lnTo>
                  <a:pt x="41284" y="22868"/>
                </a:lnTo>
                <a:lnTo>
                  <a:pt x="41094" y="22564"/>
                </a:lnTo>
                <a:lnTo>
                  <a:pt x="40941" y="22412"/>
                </a:lnTo>
                <a:lnTo>
                  <a:pt x="40637" y="22069"/>
                </a:lnTo>
                <a:lnTo>
                  <a:pt x="40485" y="21879"/>
                </a:lnTo>
                <a:lnTo>
                  <a:pt x="39838" y="21308"/>
                </a:lnTo>
                <a:lnTo>
                  <a:pt x="39457" y="21042"/>
                </a:lnTo>
                <a:lnTo>
                  <a:pt x="39077" y="20775"/>
                </a:lnTo>
                <a:lnTo>
                  <a:pt x="38620" y="20509"/>
                </a:lnTo>
                <a:lnTo>
                  <a:pt x="38164" y="20281"/>
                </a:lnTo>
                <a:lnTo>
                  <a:pt x="37707" y="20053"/>
                </a:lnTo>
                <a:lnTo>
                  <a:pt x="37212" y="19824"/>
                </a:lnTo>
                <a:lnTo>
                  <a:pt x="37174" y="19824"/>
                </a:lnTo>
                <a:lnTo>
                  <a:pt x="36642" y="19634"/>
                </a:lnTo>
                <a:lnTo>
                  <a:pt x="36832" y="19330"/>
                </a:lnTo>
                <a:lnTo>
                  <a:pt x="36984" y="18949"/>
                </a:lnTo>
                <a:lnTo>
                  <a:pt x="37098" y="18531"/>
                </a:lnTo>
                <a:lnTo>
                  <a:pt x="37174" y="18112"/>
                </a:lnTo>
                <a:lnTo>
                  <a:pt x="37327" y="18683"/>
                </a:lnTo>
                <a:lnTo>
                  <a:pt x="37479" y="18340"/>
                </a:lnTo>
                <a:lnTo>
                  <a:pt x="37593" y="17960"/>
                </a:lnTo>
                <a:lnTo>
                  <a:pt x="37745" y="17503"/>
                </a:lnTo>
                <a:lnTo>
                  <a:pt x="37821" y="17009"/>
                </a:lnTo>
                <a:lnTo>
                  <a:pt x="37897" y="16514"/>
                </a:lnTo>
                <a:lnTo>
                  <a:pt x="37859" y="16286"/>
                </a:lnTo>
                <a:lnTo>
                  <a:pt x="37859" y="16057"/>
                </a:lnTo>
                <a:lnTo>
                  <a:pt x="37783" y="15829"/>
                </a:lnTo>
                <a:lnTo>
                  <a:pt x="37707" y="15639"/>
                </a:lnTo>
                <a:lnTo>
                  <a:pt x="38126" y="15943"/>
                </a:lnTo>
                <a:lnTo>
                  <a:pt x="38164" y="15677"/>
                </a:lnTo>
                <a:lnTo>
                  <a:pt x="38240" y="14992"/>
                </a:lnTo>
                <a:lnTo>
                  <a:pt x="38278" y="14612"/>
                </a:lnTo>
                <a:lnTo>
                  <a:pt x="38240" y="14193"/>
                </a:lnTo>
                <a:lnTo>
                  <a:pt x="38202" y="13813"/>
                </a:lnTo>
                <a:lnTo>
                  <a:pt x="38088" y="13470"/>
                </a:lnTo>
                <a:lnTo>
                  <a:pt x="38088" y="13128"/>
                </a:lnTo>
                <a:lnTo>
                  <a:pt x="38088" y="12861"/>
                </a:lnTo>
                <a:lnTo>
                  <a:pt x="38012" y="12557"/>
                </a:lnTo>
                <a:lnTo>
                  <a:pt x="37935" y="12329"/>
                </a:lnTo>
                <a:lnTo>
                  <a:pt x="38316" y="12595"/>
                </a:lnTo>
                <a:lnTo>
                  <a:pt x="38392" y="12291"/>
                </a:lnTo>
                <a:lnTo>
                  <a:pt x="38430" y="11948"/>
                </a:lnTo>
                <a:lnTo>
                  <a:pt x="38468" y="11530"/>
                </a:lnTo>
                <a:lnTo>
                  <a:pt x="38506" y="11111"/>
                </a:lnTo>
                <a:lnTo>
                  <a:pt x="38468" y="10654"/>
                </a:lnTo>
                <a:lnTo>
                  <a:pt x="38354" y="10274"/>
                </a:lnTo>
                <a:lnTo>
                  <a:pt x="38278" y="10084"/>
                </a:lnTo>
                <a:lnTo>
                  <a:pt x="38164" y="9932"/>
                </a:lnTo>
                <a:lnTo>
                  <a:pt x="38050" y="9361"/>
                </a:lnTo>
                <a:lnTo>
                  <a:pt x="37897" y="8752"/>
                </a:lnTo>
                <a:lnTo>
                  <a:pt x="37631" y="8105"/>
                </a:lnTo>
                <a:lnTo>
                  <a:pt x="37631" y="7725"/>
                </a:lnTo>
                <a:lnTo>
                  <a:pt x="37593" y="7382"/>
                </a:lnTo>
                <a:lnTo>
                  <a:pt x="37517" y="7040"/>
                </a:lnTo>
                <a:lnTo>
                  <a:pt x="37441" y="6888"/>
                </a:lnTo>
                <a:lnTo>
                  <a:pt x="37365" y="6773"/>
                </a:lnTo>
                <a:lnTo>
                  <a:pt x="37289" y="6317"/>
                </a:lnTo>
                <a:lnTo>
                  <a:pt x="37136" y="5860"/>
                </a:lnTo>
                <a:lnTo>
                  <a:pt x="36984" y="5366"/>
                </a:lnTo>
                <a:lnTo>
                  <a:pt x="36756" y="4795"/>
                </a:lnTo>
                <a:lnTo>
                  <a:pt x="36604" y="4567"/>
                </a:lnTo>
                <a:lnTo>
                  <a:pt x="36490" y="4338"/>
                </a:lnTo>
                <a:lnTo>
                  <a:pt x="36299" y="4110"/>
                </a:lnTo>
                <a:lnTo>
                  <a:pt x="36147" y="3958"/>
                </a:lnTo>
                <a:lnTo>
                  <a:pt x="35957" y="3844"/>
                </a:lnTo>
                <a:lnTo>
                  <a:pt x="35767" y="3768"/>
                </a:lnTo>
                <a:lnTo>
                  <a:pt x="35462" y="3653"/>
                </a:lnTo>
                <a:lnTo>
                  <a:pt x="35843" y="3463"/>
                </a:lnTo>
                <a:lnTo>
                  <a:pt x="36071" y="3349"/>
                </a:lnTo>
                <a:lnTo>
                  <a:pt x="36223" y="3311"/>
                </a:lnTo>
                <a:lnTo>
                  <a:pt x="36261" y="3311"/>
                </a:lnTo>
                <a:lnTo>
                  <a:pt x="36033" y="3235"/>
                </a:lnTo>
                <a:lnTo>
                  <a:pt x="35500" y="3083"/>
                </a:lnTo>
                <a:lnTo>
                  <a:pt x="35538" y="2626"/>
                </a:lnTo>
                <a:lnTo>
                  <a:pt x="35538" y="2246"/>
                </a:lnTo>
                <a:lnTo>
                  <a:pt x="35500" y="2093"/>
                </a:lnTo>
                <a:lnTo>
                  <a:pt x="35462" y="1979"/>
                </a:lnTo>
                <a:lnTo>
                  <a:pt x="35348" y="1865"/>
                </a:lnTo>
                <a:lnTo>
                  <a:pt x="35234" y="1827"/>
                </a:lnTo>
                <a:lnTo>
                  <a:pt x="34891" y="1713"/>
                </a:lnTo>
                <a:lnTo>
                  <a:pt x="34549" y="1675"/>
                </a:lnTo>
                <a:lnTo>
                  <a:pt x="34625" y="1485"/>
                </a:lnTo>
                <a:lnTo>
                  <a:pt x="34701" y="1370"/>
                </a:lnTo>
                <a:lnTo>
                  <a:pt x="34777" y="1294"/>
                </a:lnTo>
                <a:lnTo>
                  <a:pt x="35196" y="1028"/>
                </a:lnTo>
                <a:lnTo>
                  <a:pt x="35462" y="914"/>
                </a:lnTo>
                <a:lnTo>
                  <a:pt x="35614" y="876"/>
                </a:lnTo>
                <a:lnTo>
                  <a:pt x="35652" y="876"/>
                </a:lnTo>
                <a:lnTo>
                  <a:pt x="35386" y="800"/>
                </a:lnTo>
                <a:lnTo>
                  <a:pt x="35120" y="686"/>
                </a:lnTo>
                <a:lnTo>
                  <a:pt x="34739" y="648"/>
                </a:lnTo>
                <a:lnTo>
                  <a:pt x="34359" y="610"/>
                </a:lnTo>
                <a:lnTo>
                  <a:pt x="33978" y="610"/>
                </a:lnTo>
                <a:lnTo>
                  <a:pt x="33788" y="686"/>
                </a:lnTo>
                <a:lnTo>
                  <a:pt x="33598" y="724"/>
                </a:lnTo>
                <a:lnTo>
                  <a:pt x="33446" y="838"/>
                </a:lnTo>
                <a:lnTo>
                  <a:pt x="33293" y="952"/>
                </a:lnTo>
                <a:lnTo>
                  <a:pt x="33255" y="952"/>
                </a:lnTo>
                <a:lnTo>
                  <a:pt x="33331" y="762"/>
                </a:lnTo>
                <a:lnTo>
                  <a:pt x="33484" y="457"/>
                </a:lnTo>
                <a:lnTo>
                  <a:pt x="33674" y="153"/>
                </a:lnTo>
                <a:lnTo>
                  <a:pt x="33788" y="77"/>
                </a:lnTo>
                <a:lnTo>
                  <a:pt x="339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3F10ED2-FE12-46BB-9D1F-0FFBC03C8213}"/>
              </a:ext>
            </a:extLst>
          </p:cNvPr>
          <p:cNvSpPr/>
          <p:nvPr/>
        </p:nvSpPr>
        <p:spPr>
          <a:xfrm>
            <a:off x="5457050" y="186635"/>
            <a:ext cx="2687625" cy="4770229"/>
          </a:xfrm>
          <a:prstGeom prst="roundRect">
            <a:avLst/>
          </a:prstGeom>
          <a:solidFill>
            <a:srgbClr val="C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Google Shape;1303;p45">
            <a:extLst>
              <a:ext uri="{FF2B5EF4-FFF2-40B4-BE49-F238E27FC236}">
                <a16:creationId xmlns:a16="http://schemas.microsoft.com/office/drawing/2014/main" id="{EB52339C-463D-45EC-951D-10020A37EF66}"/>
              </a:ext>
            </a:extLst>
          </p:cNvPr>
          <p:cNvSpPr/>
          <p:nvPr/>
        </p:nvSpPr>
        <p:spPr>
          <a:xfrm>
            <a:off x="6718550" y="307745"/>
            <a:ext cx="174403" cy="180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A30F302-E4A4-44EE-A283-110523630D59}"/>
              </a:ext>
            </a:extLst>
          </p:cNvPr>
          <p:cNvSpPr/>
          <p:nvPr/>
        </p:nvSpPr>
        <p:spPr>
          <a:xfrm>
            <a:off x="5535388" y="609368"/>
            <a:ext cx="2530948" cy="3924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2265" t="17160" r="46772" b="6304"/>
          <a:stretch/>
        </p:blipFill>
        <p:spPr>
          <a:xfrm>
            <a:off x="5528620" y="658659"/>
            <a:ext cx="2537715" cy="38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CA4ACAC4-646F-4981-AC27-3070C081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5094" y="601762"/>
            <a:ext cx="4839300" cy="520500"/>
          </a:xfrm>
        </p:spPr>
        <p:txBody>
          <a:bodyPr/>
          <a:lstStyle/>
          <a:p>
            <a:r>
              <a:rPr lang="es-MX" dirty="0"/>
              <a:t>Pantalla de la Sección Estética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62B9C1A3-A4E1-41DF-B246-0906A45B3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800977"/>
              </p:ext>
            </p:extLst>
          </p:nvPr>
        </p:nvGraphicFramePr>
        <p:xfrm>
          <a:off x="1524000" y="1096963"/>
          <a:ext cx="6096000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3" imgW="12773160" imgH="6181560" progId="Paint.Picture">
                  <p:embed/>
                </p:oleObj>
              </mc:Choice>
              <mc:Fallback>
                <p:oleObj name="Bitmap Image" r:id="rId3" imgW="12773160" imgH="6181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096963"/>
                        <a:ext cx="6096000" cy="294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595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"/>
          <p:cNvSpPr/>
          <p:nvPr/>
        </p:nvSpPr>
        <p:spPr>
          <a:xfrm>
            <a:off x="999325" y="748550"/>
            <a:ext cx="1143000" cy="114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Consultas</a:t>
            </a:r>
            <a:endParaRPr dirty="0"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EC7E0D-AE66-454F-A74D-8CA39A074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92320"/>
            <a:ext cx="4839300" cy="749101"/>
          </a:xfrm>
        </p:spPr>
        <p:txBody>
          <a:bodyPr/>
          <a:lstStyle/>
          <a:p>
            <a:pPr algn="ctr"/>
            <a:r>
              <a:rPr lang="es-MX" dirty="0"/>
              <a:t>La salud de nuestro compañero es muy importante, aquí te ayudaremos a mantenerla intacta, para una vida larga y feliz</a:t>
            </a:r>
          </a:p>
        </p:txBody>
      </p:sp>
      <p:sp>
        <p:nvSpPr>
          <p:cNvPr id="512" name="Google Shape;512;p30"/>
          <p:cNvSpPr/>
          <p:nvPr/>
        </p:nvSpPr>
        <p:spPr>
          <a:xfrm>
            <a:off x="-315900" y="3781750"/>
            <a:ext cx="1143032" cy="1229779"/>
          </a:xfrm>
          <a:custGeom>
            <a:avLst/>
            <a:gdLst/>
            <a:ahLst/>
            <a:cxnLst/>
            <a:rect l="l" t="t" r="r" b="b"/>
            <a:pathLst>
              <a:path w="29107" h="31316" extrusionOk="0">
                <a:moveTo>
                  <a:pt x="19950" y="2993"/>
                </a:moveTo>
                <a:lnTo>
                  <a:pt x="20057" y="3207"/>
                </a:lnTo>
                <a:lnTo>
                  <a:pt x="20093" y="3278"/>
                </a:lnTo>
                <a:lnTo>
                  <a:pt x="20093" y="3349"/>
                </a:lnTo>
                <a:lnTo>
                  <a:pt x="20093" y="3385"/>
                </a:lnTo>
                <a:lnTo>
                  <a:pt x="20022" y="3421"/>
                </a:lnTo>
                <a:lnTo>
                  <a:pt x="19915" y="3385"/>
                </a:lnTo>
                <a:lnTo>
                  <a:pt x="19844" y="3349"/>
                </a:lnTo>
                <a:lnTo>
                  <a:pt x="19737" y="3314"/>
                </a:lnTo>
                <a:lnTo>
                  <a:pt x="19844" y="3243"/>
                </a:lnTo>
                <a:lnTo>
                  <a:pt x="19915" y="3136"/>
                </a:lnTo>
                <a:lnTo>
                  <a:pt x="19950" y="2993"/>
                </a:lnTo>
                <a:close/>
                <a:moveTo>
                  <a:pt x="19587" y="3399"/>
                </a:moveTo>
                <a:lnTo>
                  <a:pt x="19559" y="3456"/>
                </a:lnTo>
                <a:lnTo>
                  <a:pt x="19559" y="3563"/>
                </a:lnTo>
                <a:lnTo>
                  <a:pt x="19487" y="3492"/>
                </a:lnTo>
                <a:lnTo>
                  <a:pt x="19487" y="3456"/>
                </a:lnTo>
                <a:lnTo>
                  <a:pt x="19523" y="3421"/>
                </a:lnTo>
                <a:lnTo>
                  <a:pt x="19587" y="3399"/>
                </a:lnTo>
                <a:close/>
                <a:moveTo>
                  <a:pt x="22230" y="3456"/>
                </a:moveTo>
                <a:lnTo>
                  <a:pt x="22337" y="3492"/>
                </a:lnTo>
                <a:lnTo>
                  <a:pt x="22409" y="3528"/>
                </a:lnTo>
                <a:lnTo>
                  <a:pt x="22409" y="3563"/>
                </a:lnTo>
                <a:lnTo>
                  <a:pt x="22409" y="3634"/>
                </a:lnTo>
                <a:lnTo>
                  <a:pt x="22337" y="3813"/>
                </a:lnTo>
                <a:lnTo>
                  <a:pt x="22337" y="3920"/>
                </a:lnTo>
                <a:lnTo>
                  <a:pt x="22337" y="3991"/>
                </a:lnTo>
                <a:lnTo>
                  <a:pt x="22124" y="4098"/>
                </a:lnTo>
                <a:lnTo>
                  <a:pt x="22017" y="4169"/>
                </a:lnTo>
                <a:lnTo>
                  <a:pt x="21910" y="4240"/>
                </a:lnTo>
                <a:lnTo>
                  <a:pt x="21874" y="4311"/>
                </a:lnTo>
                <a:lnTo>
                  <a:pt x="21839" y="4383"/>
                </a:lnTo>
                <a:lnTo>
                  <a:pt x="21732" y="4490"/>
                </a:lnTo>
                <a:lnTo>
                  <a:pt x="21732" y="4525"/>
                </a:lnTo>
                <a:lnTo>
                  <a:pt x="21696" y="4418"/>
                </a:lnTo>
                <a:lnTo>
                  <a:pt x="21660" y="4311"/>
                </a:lnTo>
                <a:lnTo>
                  <a:pt x="21625" y="4276"/>
                </a:lnTo>
                <a:lnTo>
                  <a:pt x="21554" y="4276"/>
                </a:lnTo>
                <a:lnTo>
                  <a:pt x="21589" y="4240"/>
                </a:lnTo>
                <a:lnTo>
                  <a:pt x="21589" y="4169"/>
                </a:lnTo>
                <a:lnTo>
                  <a:pt x="21589" y="4098"/>
                </a:lnTo>
                <a:lnTo>
                  <a:pt x="21554" y="4062"/>
                </a:lnTo>
                <a:lnTo>
                  <a:pt x="21482" y="3920"/>
                </a:lnTo>
                <a:lnTo>
                  <a:pt x="21447" y="3777"/>
                </a:lnTo>
                <a:lnTo>
                  <a:pt x="21482" y="3634"/>
                </a:lnTo>
                <a:lnTo>
                  <a:pt x="21554" y="3492"/>
                </a:lnTo>
                <a:lnTo>
                  <a:pt x="21589" y="3528"/>
                </a:lnTo>
                <a:lnTo>
                  <a:pt x="21660" y="3634"/>
                </a:lnTo>
                <a:lnTo>
                  <a:pt x="21732" y="3741"/>
                </a:lnTo>
                <a:lnTo>
                  <a:pt x="21767" y="3777"/>
                </a:lnTo>
                <a:lnTo>
                  <a:pt x="21839" y="3813"/>
                </a:lnTo>
                <a:lnTo>
                  <a:pt x="21874" y="3813"/>
                </a:lnTo>
                <a:lnTo>
                  <a:pt x="21910" y="3741"/>
                </a:lnTo>
                <a:lnTo>
                  <a:pt x="21945" y="3670"/>
                </a:lnTo>
                <a:lnTo>
                  <a:pt x="21910" y="3492"/>
                </a:lnTo>
                <a:lnTo>
                  <a:pt x="21945" y="3492"/>
                </a:lnTo>
                <a:lnTo>
                  <a:pt x="21945" y="3563"/>
                </a:lnTo>
                <a:lnTo>
                  <a:pt x="22088" y="3741"/>
                </a:lnTo>
                <a:lnTo>
                  <a:pt x="22124" y="3777"/>
                </a:lnTo>
                <a:lnTo>
                  <a:pt x="22230" y="3777"/>
                </a:lnTo>
                <a:lnTo>
                  <a:pt x="22266" y="3741"/>
                </a:lnTo>
                <a:lnTo>
                  <a:pt x="22266" y="3670"/>
                </a:lnTo>
                <a:lnTo>
                  <a:pt x="22230" y="3563"/>
                </a:lnTo>
                <a:lnTo>
                  <a:pt x="22159" y="3456"/>
                </a:lnTo>
                <a:close/>
                <a:moveTo>
                  <a:pt x="21304" y="4311"/>
                </a:moveTo>
                <a:lnTo>
                  <a:pt x="21447" y="4347"/>
                </a:lnTo>
                <a:lnTo>
                  <a:pt x="21375" y="4418"/>
                </a:lnTo>
                <a:lnTo>
                  <a:pt x="21304" y="4525"/>
                </a:lnTo>
                <a:lnTo>
                  <a:pt x="21197" y="4561"/>
                </a:lnTo>
                <a:lnTo>
                  <a:pt x="21162" y="4490"/>
                </a:lnTo>
                <a:lnTo>
                  <a:pt x="21090" y="4418"/>
                </a:lnTo>
                <a:lnTo>
                  <a:pt x="21055" y="4383"/>
                </a:lnTo>
                <a:lnTo>
                  <a:pt x="21162" y="4347"/>
                </a:lnTo>
                <a:lnTo>
                  <a:pt x="21304" y="4311"/>
                </a:lnTo>
                <a:close/>
                <a:moveTo>
                  <a:pt x="16602" y="6948"/>
                </a:moveTo>
                <a:lnTo>
                  <a:pt x="16673" y="7090"/>
                </a:lnTo>
                <a:lnTo>
                  <a:pt x="16851" y="7340"/>
                </a:lnTo>
                <a:lnTo>
                  <a:pt x="16958" y="7518"/>
                </a:lnTo>
                <a:lnTo>
                  <a:pt x="17029" y="7553"/>
                </a:lnTo>
                <a:lnTo>
                  <a:pt x="17136" y="7553"/>
                </a:lnTo>
                <a:lnTo>
                  <a:pt x="17172" y="7518"/>
                </a:lnTo>
                <a:lnTo>
                  <a:pt x="17207" y="7446"/>
                </a:lnTo>
                <a:lnTo>
                  <a:pt x="17207" y="7340"/>
                </a:lnTo>
                <a:lnTo>
                  <a:pt x="17172" y="7268"/>
                </a:lnTo>
                <a:lnTo>
                  <a:pt x="17279" y="7304"/>
                </a:lnTo>
                <a:lnTo>
                  <a:pt x="17314" y="7304"/>
                </a:lnTo>
                <a:lnTo>
                  <a:pt x="17279" y="7375"/>
                </a:lnTo>
                <a:lnTo>
                  <a:pt x="17243" y="7482"/>
                </a:lnTo>
                <a:lnTo>
                  <a:pt x="17207" y="7731"/>
                </a:lnTo>
                <a:lnTo>
                  <a:pt x="17243" y="8016"/>
                </a:lnTo>
                <a:lnTo>
                  <a:pt x="17314" y="8301"/>
                </a:lnTo>
                <a:lnTo>
                  <a:pt x="17492" y="8480"/>
                </a:lnTo>
                <a:lnTo>
                  <a:pt x="17706" y="8586"/>
                </a:lnTo>
                <a:lnTo>
                  <a:pt x="17991" y="8658"/>
                </a:lnTo>
                <a:lnTo>
                  <a:pt x="18312" y="8622"/>
                </a:lnTo>
                <a:lnTo>
                  <a:pt x="18597" y="8622"/>
                </a:lnTo>
                <a:lnTo>
                  <a:pt x="18668" y="8729"/>
                </a:lnTo>
                <a:lnTo>
                  <a:pt x="18775" y="8800"/>
                </a:lnTo>
                <a:lnTo>
                  <a:pt x="18917" y="8836"/>
                </a:lnTo>
                <a:lnTo>
                  <a:pt x="19095" y="8836"/>
                </a:lnTo>
                <a:lnTo>
                  <a:pt x="18882" y="8978"/>
                </a:lnTo>
                <a:lnTo>
                  <a:pt x="18276" y="9406"/>
                </a:lnTo>
                <a:lnTo>
                  <a:pt x="17564" y="9905"/>
                </a:lnTo>
                <a:lnTo>
                  <a:pt x="16887" y="10475"/>
                </a:lnTo>
                <a:lnTo>
                  <a:pt x="16281" y="10973"/>
                </a:lnTo>
                <a:lnTo>
                  <a:pt x="15747" y="11472"/>
                </a:lnTo>
                <a:lnTo>
                  <a:pt x="15782" y="11223"/>
                </a:lnTo>
                <a:lnTo>
                  <a:pt x="15747" y="10760"/>
                </a:lnTo>
                <a:lnTo>
                  <a:pt x="15711" y="10332"/>
                </a:lnTo>
                <a:lnTo>
                  <a:pt x="15604" y="9905"/>
                </a:lnTo>
                <a:lnTo>
                  <a:pt x="15497" y="9548"/>
                </a:lnTo>
                <a:lnTo>
                  <a:pt x="15070" y="8408"/>
                </a:lnTo>
                <a:lnTo>
                  <a:pt x="14713" y="7518"/>
                </a:lnTo>
                <a:lnTo>
                  <a:pt x="14749" y="7482"/>
                </a:lnTo>
                <a:lnTo>
                  <a:pt x="14820" y="7375"/>
                </a:lnTo>
                <a:lnTo>
                  <a:pt x="14892" y="7340"/>
                </a:lnTo>
                <a:lnTo>
                  <a:pt x="15034" y="7268"/>
                </a:lnTo>
                <a:lnTo>
                  <a:pt x="15248" y="7340"/>
                </a:lnTo>
                <a:lnTo>
                  <a:pt x="15426" y="7411"/>
                </a:lnTo>
                <a:lnTo>
                  <a:pt x="15568" y="7482"/>
                </a:lnTo>
                <a:lnTo>
                  <a:pt x="15854" y="7482"/>
                </a:lnTo>
                <a:lnTo>
                  <a:pt x="15960" y="7411"/>
                </a:lnTo>
                <a:lnTo>
                  <a:pt x="16174" y="7268"/>
                </a:lnTo>
                <a:lnTo>
                  <a:pt x="16210" y="7197"/>
                </a:lnTo>
                <a:lnTo>
                  <a:pt x="16210" y="7161"/>
                </a:lnTo>
                <a:lnTo>
                  <a:pt x="16210" y="7019"/>
                </a:lnTo>
                <a:lnTo>
                  <a:pt x="16281" y="6983"/>
                </a:lnTo>
                <a:lnTo>
                  <a:pt x="16352" y="6948"/>
                </a:lnTo>
                <a:close/>
                <a:moveTo>
                  <a:pt x="19772" y="8373"/>
                </a:moveTo>
                <a:lnTo>
                  <a:pt x="19808" y="8551"/>
                </a:lnTo>
                <a:lnTo>
                  <a:pt x="19808" y="8800"/>
                </a:lnTo>
                <a:lnTo>
                  <a:pt x="19844" y="8943"/>
                </a:lnTo>
                <a:lnTo>
                  <a:pt x="19915" y="9050"/>
                </a:lnTo>
                <a:lnTo>
                  <a:pt x="19986" y="9121"/>
                </a:lnTo>
                <a:lnTo>
                  <a:pt x="20164" y="9121"/>
                </a:lnTo>
                <a:lnTo>
                  <a:pt x="20271" y="9085"/>
                </a:lnTo>
                <a:lnTo>
                  <a:pt x="20342" y="9014"/>
                </a:lnTo>
                <a:lnTo>
                  <a:pt x="20378" y="9121"/>
                </a:lnTo>
                <a:lnTo>
                  <a:pt x="20449" y="9299"/>
                </a:lnTo>
                <a:lnTo>
                  <a:pt x="20592" y="9477"/>
                </a:lnTo>
                <a:lnTo>
                  <a:pt x="20912" y="9869"/>
                </a:lnTo>
                <a:lnTo>
                  <a:pt x="20984" y="9940"/>
                </a:lnTo>
                <a:lnTo>
                  <a:pt x="20200" y="10403"/>
                </a:lnTo>
                <a:lnTo>
                  <a:pt x="19380" y="10831"/>
                </a:lnTo>
                <a:lnTo>
                  <a:pt x="18525" y="11294"/>
                </a:lnTo>
                <a:lnTo>
                  <a:pt x="17706" y="11757"/>
                </a:lnTo>
                <a:lnTo>
                  <a:pt x="16922" y="12220"/>
                </a:lnTo>
                <a:lnTo>
                  <a:pt x="16566" y="12470"/>
                </a:lnTo>
                <a:lnTo>
                  <a:pt x="16245" y="12755"/>
                </a:lnTo>
                <a:lnTo>
                  <a:pt x="15960" y="13004"/>
                </a:lnTo>
                <a:lnTo>
                  <a:pt x="15675" y="13253"/>
                </a:lnTo>
                <a:lnTo>
                  <a:pt x="15462" y="13503"/>
                </a:lnTo>
                <a:lnTo>
                  <a:pt x="15533" y="13146"/>
                </a:lnTo>
                <a:lnTo>
                  <a:pt x="15640" y="12505"/>
                </a:lnTo>
                <a:lnTo>
                  <a:pt x="15747" y="11864"/>
                </a:lnTo>
                <a:lnTo>
                  <a:pt x="15854" y="11757"/>
                </a:lnTo>
                <a:lnTo>
                  <a:pt x="16032" y="11579"/>
                </a:lnTo>
                <a:lnTo>
                  <a:pt x="16459" y="11151"/>
                </a:lnTo>
                <a:lnTo>
                  <a:pt x="17029" y="10617"/>
                </a:lnTo>
                <a:lnTo>
                  <a:pt x="17670" y="10047"/>
                </a:lnTo>
                <a:lnTo>
                  <a:pt x="18347" y="9477"/>
                </a:lnTo>
                <a:lnTo>
                  <a:pt x="18917" y="9014"/>
                </a:lnTo>
                <a:lnTo>
                  <a:pt x="19202" y="8800"/>
                </a:lnTo>
                <a:lnTo>
                  <a:pt x="19309" y="8765"/>
                </a:lnTo>
                <a:lnTo>
                  <a:pt x="19487" y="8693"/>
                </a:lnTo>
                <a:lnTo>
                  <a:pt x="19630" y="8551"/>
                </a:lnTo>
                <a:lnTo>
                  <a:pt x="19772" y="8373"/>
                </a:lnTo>
                <a:close/>
                <a:moveTo>
                  <a:pt x="13538" y="7589"/>
                </a:moveTo>
                <a:lnTo>
                  <a:pt x="13645" y="7660"/>
                </a:lnTo>
                <a:lnTo>
                  <a:pt x="13823" y="7767"/>
                </a:lnTo>
                <a:lnTo>
                  <a:pt x="13965" y="7767"/>
                </a:lnTo>
                <a:lnTo>
                  <a:pt x="14001" y="7731"/>
                </a:lnTo>
                <a:lnTo>
                  <a:pt x="14001" y="7696"/>
                </a:lnTo>
                <a:lnTo>
                  <a:pt x="14179" y="7910"/>
                </a:lnTo>
                <a:lnTo>
                  <a:pt x="14250" y="7981"/>
                </a:lnTo>
                <a:lnTo>
                  <a:pt x="14357" y="8016"/>
                </a:lnTo>
                <a:lnTo>
                  <a:pt x="14428" y="8016"/>
                </a:lnTo>
                <a:lnTo>
                  <a:pt x="14464" y="7981"/>
                </a:lnTo>
                <a:lnTo>
                  <a:pt x="14535" y="7910"/>
                </a:lnTo>
                <a:lnTo>
                  <a:pt x="14571" y="7838"/>
                </a:lnTo>
                <a:lnTo>
                  <a:pt x="14607" y="7767"/>
                </a:lnTo>
                <a:lnTo>
                  <a:pt x="14892" y="8622"/>
                </a:lnTo>
                <a:lnTo>
                  <a:pt x="15212" y="9620"/>
                </a:lnTo>
                <a:lnTo>
                  <a:pt x="15283" y="10011"/>
                </a:lnTo>
                <a:lnTo>
                  <a:pt x="15355" y="10403"/>
                </a:lnTo>
                <a:lnTo>
                  <a:pt x="15390" y="10795"/>
                </a:lnTo>
                <a:lnTo>
                  <a:pt x="15390" y="11223"/>
                </a:lnTo>
                <a:lnTo>
                  <a:pt x="15355" y="11650"/>
                </a:lnTo>
                <a:lnTo>
                  <a:pt x="15283" y="12113"/>
                </a:lnTo>
                <a:lnTo>
                  <a:pt x="15070" y="13004"/>
                </a:lnTo>
                <a:lnTo>
                  <a:pt x="14785" y="13966"/>
                </a:lnTo>
                <a:lnTo>
                  <a:pt x="14464" y="14928"/>
                </a:lnTo>
                <a:lnTo>
                  <a:pt x="14322" y="15426"/>
                </a:lnTo>
                <a:lnTo>
                  <a:pt x="14322" y="15320"/>
                </a:lnTo>
                <a:lnTo>
                  <a:pt x="14286" y="15141"/>
                </a:lnTo>
                <a:lnTo>
                  <a:pt x="14286" y="14999"/>
                </a:lnTo>
                <a:lnTo>
                  <a:pt x="14143" y="14322"/>
                </a:lnTo>
                <a:lnTo>
                  <a:pt x="13965" y="13610"/>
                </a:lnTo>
                <a:lnTo>
                  <a:pt x="13823" y="12861"/>
                </a:lnTo>
                <a:lnTo>
                  <a:pt x="13752" y="12470"/>
                </a:lnTo>
                <a:lnTo>
                  <a:pt x="13716" y="12113"/>
                </a:lnTo>
                <a:lnTo>
                  <a:pt x="13716" y="11721"/>
                </a:lnTo>
                <a:lnTo>
                  <a:pt x="13716" y="11330"/>
                </a:lnTo>
                <a:lnTo>
                  <a:pt x="13716" y="11258"/>
                </a:lnTo>
                <a:lnTo>
                  <a:pt x="13752" y="11116"/>
                </a:lnTo>
                <a:lnTo>
                  <a:pt x="13680" y="10938"/>
                </a:lnTo>
                <a:lnTo>
                  <a:pt x="13573" y="10546"/>
                </a:lnTo>
                <a:lnTo>
                  <a:pt x="13324" y="9905"/>
                </a:lnTo>
                <a:lnTo>
                  <a:pt x="13075" y="9335"/>
                </a:lnTo>
                <a:lnTo>
                  <a:pt x="12932" y="9014"/>
                </a:lnTo>
                <a:lnTo>
                  <a:pt x="13075" y="8943"/>
                </a:lnTo>
                <a:lnTo>
                  <a:pt x="13182" y="8871"/>
                </a:lnTo>
                <a:lnTo>
                  <a:pt x="13288" y="8765"/>
                </a:lnTo>
                <a:lnTo>
                  <a:pt x="13360" y="8658"/>
                </a:lnTo>
                <a:lnTo>
                  <a:pt x="13431" y="8480"/>
                </a:lnTo>
                <a:lnTo>
                  <a:pt x="13467" y="8266"/>
                </a:lnTo>
                <a:lnTo>
                  <a:pt x="13395" y="8088"/>
                </a:lnTo>
                <a:lnTo>
                  <a:pt x="13288" y="7910"/>
                </a:lnTo>
                <a:lnTo>
                  <a:pt x="13146" y="7803"/>
                </a:lnTo>
                <a:lnTo>
                  <a:pt x="13003" y="7731"/>
                </a:lnTo>
                <a:lnTo>
                  <a:pt x="12861" y="7660"/>
                </a:lnTo>
                <a:lnTo>
                  <a:pt x="13075" y="7589"/>
                </a:lnTo>
                <a:lnTo>
                  <a:pt x="13288" y="7625"/>
                </a:lnTo>
                <a:lnTo>
                  <a:pt x="13467" y="7625"/>
                </a:lnTo>
                <a:lnTo>
                  <a:pt x="13538" y="7589"/>
                </a:lnTo>
                <a:close/>
                <a:moveTo>
                  <a:pt x="8123" y="8693"/>
                </a:moveTo>
                <a:lnTo>
                  <a:pt x="8230" y="8765"/>
                </a:lnTo>
                <a:lnTo>
                  <a:pt x="8372" y="8943"/>
                </a:lnTo>
                <a:lnTo>
                  <a:pt x="8408" y="8978"/>
                </a:lnTo>
                <a:lnTo>
                  <a:pt x="8586" y="9156"/>
                </a:lnTo>
                <a:lnTo>
                  <a:pt x="8693" y="9228"/>
                </a:lnTo>
                <a:lnTo>
                  <a:pt x="8764" y="9263"/>
                </a:lnTo>
                <a:lnTo>
                  <a:pt x="8800" y="9299"/>
                </a:lnTo>
                <a:lnTo>
                  <a:pt x="9013" y="9513"/>
                </a:lnTo>
                <a:lnTo>
                  <a:pt x="9263" y="9798"/>
                </a:lnTo>
                <a:lnTo>
                  <a:pt x="9334" y="9833"/>
                </a:lnTo>
                <a:lnTo>
                  <a:pt x="9370" y="9833"/>
                </a:lnTo>
                <a:lnTo>
                  <a:pt x="9441" y="9798"/>
                </a:lnTo>
                <a:lnTo>
                  <a:pt x="9762" y="9620"/>
                </a:lnTo>
                <a:lnTo>
                  <a:pt x="9904" y="9513"/>
                </a:lnTo>
                <a:lnTo>
                  <a:pt x="10047" y="9370"/>
                </a:lnTo>
                <a:lnTo>
                  <a:pt x="10153" y="9228"/>
                </a:lnTo>
                <a:lnTo>
                  <a:pt x="10225" y="9085"/>
                </a:lnTo>
                <a:lnTo>
                  <a:pt x="10260" y="9121"/>
                </a:lnTo>
                <a:lnTo>
                  <a:pt x="10296" y="9406"/>
                </a:lnTo>
                <a:lnTo>
                  <a:pt x="10367" y="9655"/>
                </a:lnTo>
                <a:lnTo>
                  <a:pt x="10403" y="9798"/>
                </a:lnTo>
                <a:lnTo>
                  <a:pt x="10474" y="9869"/>
                </a:lnTo>
                <a:lnTo>
                  <a:pt x="10581" y="9869"/>
                </a:lnTo>
                <a:lnTo>
                  <a:pt x="10581" y="9833"/>
                </a:lnTo>
                <a:lnTo>
                  <a:pt x="10866" y="9833"/>
                </a:lnTo>
                <a:lnTo>
                  <a:pt x="11008" y="9798"/>
                </a:lnTo>
                <a:lnTo>
                  <a:pt x="11151" y="9691"/>
                </a:lnTo>
                <a:lnTo>
                  <a:pt x="11293" y="9548"/>
                </a:lnTo>
                <a:lnTo>
                  <a:pt x="11400" y="9406"/>
                </a:lnTo>
                <a:lnTo>
                  <a:pt x="11436" y="9299"/>
                </a:lnTo>
                <a:lnTo>
                  <a:pt x="11507" y="9192"/>
                </a:lnTo>
                <a:lnTo>
                  <a:pt x="11614" y="9085"/>
                </a:lnTo>
                <a:lnTo>
                  <a:pt x="11721" y="9050"/>
                </a:lnTo>
                <a:lnTo>
                  <a:pt x="11970" y="9050"/>
                </a:lnTo>
                <a:lnTo>
                  <a:pt x="12113" y="9014"/>
                </a:lnTo>
                <a:lnTo>
                  <a:pt x="12220" y="8907"/>
                </a:lnTo>
                <a:lnTo>
                  <a:pt x="12327" y="8800"/>
                </a:lnTo>
                <a:lnTo>
                  <a:pt x="12505" y="8907"/>
                </a:lnTo>
                <a:lnTo>
                  <a:pt x="12683" y="8978"/>
                </a:lnTo>
                <a:lnTo>
                  <a:pt x="12861" y="9014"/>
                </a:lnTo>
                <a:lnTo>
                  <a:pt x="12968" y="9370"/>
                </a:lnTo>
                <a:lnTo>
                  <a:pt x="13395" y="10617"/>
                </a:lnTo>
                <a:lnTo>
                  <a:pt x="13502" y="10973"/>
                </a:lnTo>
                <a:lnTo>
                  <a:pt x="13538" y="11151"/>
                </a:lnTo>
                <a:lnTo>
                  <a:pt x="13502" y="11223"/>
                </a:lnTo>
                <a:lnTo>
                  <a:pt x="13502" y="11330"/>
                </a:lnTo>
                <a:lnTo>
                  <a:pt x="13467" y="11721"/>
                </a:lnTo>
                <a:lnTo>
                  <a:pt x="13467" y="12113"/>
                </a:lnTo>
                <a:lnTo>
                  <a:pt x="13467" y="12505"/>
                </a:lnTo>
                <a:lnTo>
                  <a:pt x="13538" y="12897"/>
                </a:lnTo>
                <a:lnTo>
                  <a:pt x="13645" y="13681"/>
                </a:lnTo>
                <a:lnTo>
                  <a:pt x="13787" y="14393"/>
                </a:lnTo>
                <a:lnTo>
                  <a:pt x="13858" y="15035"/>
                </a:lnTo>
                <a:lnTo>
                  <a:pt x="13894" y="15320"/>
                </a:lnTo>
                <a:lnTo>
                  <a:pt x="13858" y="15569"/>
                </a:lnTo>
                <a:lnTo>
                  <a:pt x="13823" y="16032"/>
                </a:lnTo>
                <a:lnTo>
                  <a:pt x="13752" y="16531"/>
                </a:lnTo>
                <a:lnTo>
                  <a:pt x="13752" y="16816"/>
                </a:lnTo>
                <a:lnTo>
                  <a:pt x="13823" y="17065"/>
                </a:lnTo>
                <a:lnTo>
                  <a:pt x="13787" y="17030"/>
                </a:lnTo>
                <a:lnTo>
                  <a:pt x="13538" y="16887"/>
                </a:lnTo>
                <a:lnTo>
                  <a:pt x="13253" y="16780"/>
                </a:lnTo>
                <a:lnTo>
                  <a:pt x="12754" y="16602"/>
                </a:lnTo>
                <a:lnTo>
                  <a:pt x="12469" y="16495"/>
                </a:lnTo>
                <a:lnTo>
                  <a:pt x="12148" y="16353"/>
                </a:lnTo>
                <a:lnTo>
                  <a:pt x="12006" y="16281"/>
                </a:lnTo>
                <a:lnTo>
                  <a:pt x="11863" y="16175"/>
                </a:lnTo>
                <a:lnTo>
                  <a:pt x="11578" y="15854"/>
                </a:lnTo>
                <a:lnTo>
                  <a:pt x="11293" y="15498"/>
                </a:lnTo>
                <a:lnTo>
                  <a:pt x="10973" y="15106"/>
                </a:lnTo>
                <a:lnTo>
                  <a:pt x="10367" y="14180"/>
                </a:lnTo>
                <a:lnTo>
                  <a:pt x="10011" y="13716"/>
                </a:lnTo>
                <a:lnTo>
                  <a:pt x="9619" y="13218"/>
                </a:lnTo>
                <a:lnTo>
                  <a:pt x="9192" y="12790"/>
                </a:lnTo>
                <a:lnTo>
                  <a:pt x="8764" y="12363"/>
                </a:lnTo>
                <a:lnTo>
                  <a:pt x="7909" y="11543"/>
                </a:lnTo>
                <a:lnTo>
                  <a:pt x="7090" y="10724"/>
                </a:lnTo>
                <a:lnTo>
                  <a:pt x="6342" y="9976"/>
                </a:lnTo>
                <a:lnTo>
                  <a:pt x="5914" y="9548"/>
                </a:lnTo>
                <a:lnTo>
                  <a:pt x="5914" y="9513"/>
                </a:lnTo>
                <a:lnTo>
                  <a:pt x="5914" y="9477"/>
                </a:lnTo>
                <a:lnTo>
                  <a:pt x="5878" y="9406"/>
                </a:lnTo>
                <a:lnTo>
                  <a:pt x="6021" y="9406"/>
                </a:lnTo>
                <a:lnTo>
                  <a:pt x="6092" y="9370"/>
                </a:lnTo>
                <a:lnTo>
                  <a:pt x="6235" y="9441"/>
                </a:lnTo>
                <a:lnTo>
                  <a:pt x="6342" y="9548"/>
                </a:lnTo>
                <a:lnTo>
                  <a:pt x="6448" y="9655"/>
                </a:lnTo>
                <a:lnTo>
                  <a:pt x="6484" y="9798"/>
                </a:lnTo>
                <a:lnTo>
                  <a:pt x="6520" y="9905"/>
                </a:lnTo>
                <a:lnTo>
                  <a:pt x="6627" y="10118"/>
                </a:lnTo>
                <a:lnTo>
                  <a:pt x="6662" y="10190"/>
                </a:lnTo>
                <a:lnTo>
                  <a:pt x="6733" y="10190"/>
                </a:lnTo>
                <a:lnTo>
                  <a:pt x="6805" y="10154"/>
                </a:lnTo>
                <a:lnTo>
                  <a:pt x="6805" y="10118"/>
                </a:lnTo>
                <a:lnTo>
                  <a:pt x="6840" y="10083"/>
                </a:lnTo>
                <a:lnTo>
                  <a:pt x="6947" y="10118"/>
                </a:lnTo>
                <a:lnTo>
                  <a:pt x="7054" y="10154"/>
                </a:lnTo>
                <a:lnTo>
                  <a:pt x="7161" y="10154"/>
                </a:lnTo>
                <a:lnTo>
                  <a:pt x="7268" y="10083"/>
                </a:lnTo>
                <a:lnTo>
                  <a:pt x="7375" y="9976"/>
                </a:lnTo>
                <a:lnTo>
                  <a:pt x="7446" y="9798"/>
                </a:lnTo>
                <a:lnTo>
                  <a:pt x="7446" y="9620"/>
                </a:lnTo>
                <a:lnTo>
                  <a:pt x="7375" y="9441"/>
                </a:lnTo>
                <a:lnTo>
                  <a:pt x="7303" y="9335"/>
                </a:lnTo>
                <a:lnTo>
                  <a:pt x="7268" y="9263"/>
                </a:lnTo>
                <a:lnTo>
                  <a:pt x="7303" y="9228"/>
                </a:lnTo>
                <a:lnTo>
                  <a:pt x="7339" y="9192"/>
                </a:lnTo>
                <a:lnTo>
                  <a:pt x="7410" y="9192"/>
                </a:lnTo>
                <a:lnTo>
                  <a:pt x="7588" y="9263"/>
                </a:lnTo>
                <a:lnTo>
                  <a:pt x="7660" y="9263"/>
                </a:lnTo>
                <a:lnTo>
                  <a:pt x="7660" y="9406"/>
                </a:lnTo>
                <a:lnTo>
                  <a:pt x="7695" y="9513"/>
                </a:lnTo>
                <a:lnTo>
                  <a:pt x="7731" y="9584"/>
                </a:lnTo>
                <a:lnTo>
                  <a:pt x="7838" y="9655"/>
                </a:lnTo>
                <a:lnTo>
                  <a:pt x="8016" y="9655"/>
                </a:lnTo>
                <a:lnTo>
                  <a:pt x="8087" y="9584"/>
                </a:lnTo>
                <a:lnTo>
                  <a:pt x="8158" y="9477"/>
                </a:lnTo>
                <a:lnTo>
                  <a:pt x="8158" y="9299"/>
                </a:lnTo>
                <a:lnTo>
                  <a:pt x="8123" y="9085"/>
                </a:lnTo>
                <a:lnTo>
                  <a:pt x="8123" y="9050"/>
                </a:lnTo>
                <a:lnTo>
                  <a:pt x="8052" y="8693"/>
                </a:lnTo>
                <a:close/>
                <a:moveTo>
                  <a:pt x="13965" y="1"/>
                </a:moveTo>
                <a:lnTo>
                  <a:pt x="13823" y="108"/>
                </a:lnTo>
                <a:lnTo>
                  <a:pt x="13645" y="214"/>
                </a:lnTo>
                <a:lnTo>
                  <a:pt x="13502" y="393"/>
                </a:lnTo>
                <a:lnTo>
                  <a:pt x="13395" y="535"/>
                </a:lnTo>
                <a:lnTo>
                  <a:pt x="13288" y="678"/>
                </a:lnTo>
                <a:lnTo>
                  <a:pt x="13253" y="856"/>
                </a:lnTo>
                <a:lnTo>
                  <a:pt x="13253" y="1034"/>
                </a:lnTo>
                <a:lnTo>
                  <a:pt x="13253" y="1105"/>
                </a:lnTo>
                <a:lnTo>
                  <a:pt x="13217" y="1141"/>
                </a:lnTo>
                <a:lnTo>
                  <a:pt x="13182" y="1176"/>
                </a:lnTo>
                <a:lnTo>
                  <a:pt x="12861" y="1176"/>
                </a:lnTo>
                <a:lnTo>
                  <a:pt x="12825" y="1105"/>
                </a:lnTo>
                <a:lnTo>
                  <a:pt x="12790" y="927"/>
                </a:lnTo>
                <a:lnTo>
                  <a:pt x="12754" y="820"/>
                </a:lnTo>
                <a:lnTo>
                  <a:pt x="12718" y="749"/>
                </a:lnTo>
                <a:lnTo>
                  <a:pt x="12647" y="713"/>
                </a:lnTo>
                <a:lnTo>
                  <a:pt x="12576" y="678"/>
                </a:lnTo>
                <a:lnTo>
                  <a:pt x="12469" y="713"/>
                </a:lnTo>
                <a:lnTo>
                  <a:pt x="12362" y="784"/>
                </a:lnTo>
                <a:lnTo>
                  <a:pt x="12220" y="927"/>
                </a:lnTo>
                <a:lnTo>
                  <a:pt x="12148" y="963"/>
                </a:lnTo>
                <a:lnTo>
                  <a:pt x="12077" y="927"/>
                </a:lnTo>
                <a:lnTo>
                  <a:pt x="11970" y="963"/>
                </a:lnTo>
                <a:lnTo>
                  <a:pt x="11863" y="1034"/>
                </a:lnTo>
                <a:lnTo>
                  <a:pt x="11757" y="1176"/>
                </a:lnTo>
                <a:lnTo>
                  <a:pt x="11650" y="1283"/>
                </a:lnTo>
                <a:lnTo>
                  <a:pt x="11543" y="1319"/>
                </a:lnTo>
                <a:lnTo>
                  <a:pt x="11436" y="1319"/>
                </a:lnTo>
                <a:lnTo>
                  <a:pt x="11365" y="1354"/>
                </a:lnTo>
                <a:lnTo>
                  <a:pt x="11293" y="1390"/>
                </a:lnTo>
                <a:lnTo>
                  <a:pt x="11258" y="1497"/>
                </a:lnTo>
                <a:lnTo>
                  <a:pt x="11080" y="1390"/>
                </a:lnTo>
                <a:lnTo>
                  <a:pt x="10973" y="1283"/>
                </a:lnTo>
                <a:lnTo>
                  <a:pt x="10866" y="1212"/>
                </a:lnTo>
                <a:lnTo>
                  <a:pt x="10617" y="1212"/>
                </a:lnTo>
                <a:lnTo>
                  <a:pt x="10510" y="1283"/>
                </a:lnTo>
                <a:lnTo>
                  <a:pt x="10438" y="1390"/>
                </a:lnTo>
                <a:lnTo>
                  <a:pt x="10403" y="1497"/>
                </a:lnTo>
                <a:lnTo>
                  <a:pt x="10367" y="1782"/>
                </a:lnTo>
                <a:lnTo>
                  <a:pt x="10296" y="1889"/>
                </a:lnTo>
                <a:lnTo>
                  <a:pt x="10225" y="1996"/>
                </a:lnTo>
                <a:lnTo>
                  <a:pt x="10118" y="2067"/>
                </a:lnTo>
                <a:lnTo>
                  <a:pt x="9975" y="2103"/>
                </a:lnTo>
                <a:lnTo>
                  <a:pt x="9583" y="2103"/>
                </a:lnTo>
                <a:lnTo>
                  <a:pt x="9477" y="2138"/>
                </a:lnTo>
                <a:lnTo>
                  <a:pt x="9441" y="2209"/>
                </a:lnTo>
                <a:lnTo>
                  <a:pt x="9405" y="2245"/>
                </a:lnTo>
                <a:lnTo>
                  <a:pt x="9405" y="2316"/>
                </a:lnTo>
                <a:lnTo>
                  <a:pt x="9441" y="2388"/>
                </a:lnTo>
                <a:lnTo>
                  <a:pt x="9405" y="2388"/>
                </a:lnTo>
                <a:lnTo>
                  <a:pt x="9263" y="2530"/>
                </a:lnTo>
                <a:lnTo>
                  <a:pt x="9192" y="2494"/>
                </a:lnTo>
                <a:lnTo>
                  <a:pt x="9049" y="2388"/>
                </a:lnTo>
                <a:lnTo>
                  <a:pt x="8942" y="2388"/>
                </a:lnTo>
                <a:lnTo>
                  <a:pt x="8907" y="2423"/>
                </a:lnTo>
                <a:lnTo>
                  <a:pt x="8871" y="2494"/>
                </a:lnTo>
                <a:lnTo>
                  <a:pt x="8907" y="2530"/>
                </a:lnTo>
                <a:lnTo>
                  <a:pt x="8907" y="2566"/>
                </a:lnTo>
                <a:lnTo>
                  <a:pt x="8835" y="2815"/>
                </a:lnTo>
                <a:lnTo>
                  <a:pt x="8800" y="2851"/>
                </a:lnTo>
                <a:lnTo>
                  <a:pt x="8764" y="2922"/>
                </a:lnTo>
                <a:lnTo>
                  <a:pt x="8657" y="2958"/>
                </a:lnTo>
                <a:lnTo>
                  <a:pt x="8550" y="2993"/>
                </a:lnTo>
                <a:lnTo>
                  <a:pt x="8515" y="2993"/>
                </a:lnTo>
                <a:lnTo>
                  <a:pt x="8479" y="2922"/>
                </a:lnTo>
                <a:lnTo>
                  <a:pt x="8337" y="2922"/>
                </a:lnTo>
                <a:lnTo>
                  <a:pt x="8230" y="2993"/>
                </a:lnTo>
                <a:lnTo>
                  <a:pt x="8158" y="3029"/>
                </a:lnTo>
                <a:lnTo>
                  <a:pt x="8123" y="3064"/>
                </a:lnTo>
                <a:lnTo>
                  <a:pt x="8016" y="3100"/>
                </a:lnTo>
                <a:lnTo>
                  <a:pt x="7945" y="3171"/>
                </a:lnTo>
                <a:lnTo>
                  <a:pt x="7873" y="3278"/>
                </a:lnTo>
                <a:lnTo>
                  <a:pt x="7909" y="3456"/>
                </a:lnTo>
                <a:lnTo>
                  <a:pt x="7909" y="3599"/>
                </a:lnTo>
                <a:lnTo>
                  <a:pt x="7802" y="3599"/>
                </a:lnTo>
                <a:lnTo>
                  <a:pt x="7731" y="3670"/>
                </a:lnTo>
                <a:lnTo>
                  <a:pt x="7731" y="3706"/>
                </a:lnTo>
                <a:lnTo>
                  <a:pt x="7624" y="3634"/>
                </a:lnTo>
                <a:lnTo>
                  <a:pt x="7517" y="3492"/>
                </a:lnTo>
                <a:lnTo>
                  <a:pt x="7410" y="3349"/>
                </a:lnTo>
                <a:lnTo>
                  <a:pt x="7339" y="3314"/>
                </a:lnTo>
                <a:lnTo>
                  <a:pt x="7303" y="3314"/>
                </a:lnTo>
                <a:lnTo>
                  <a:pt x="7197" y="3349"/>
                </a:lnTo>
                <a:lnTo>
                  <a:pt x="7125" y="3421"/>
                </a:lnTo>
                <a:lnTo>
                  <a:pt x="7090" y="3456"/>
                </a:lnTo>
                <a:lnTo>
                  <a:pt x="7054" y="3456"/>
                </a:lnTo>
                <a:lnTo>
                  <a:pt x="6947" y="3385"/>
                </a:lnTo>
                <a:lnTo>
                  <a:pt x="6805" y="3349"/>
                </a:lnTo>
                <a:lnTo>
                  <a:pt x="6520" y="3314"/>
                </a:lnTo>
                <a:lnTo>
                  <a:pt x="6342" y="3385"/>
                </a:lnTo>
                <a:lnTo>
                  <a:pt x="6270" y="3456"/>
                </a:lnTo>
                <a:lnTo>
                  <a:pt x="6199" y="3563"/>
                </a:lnTo>
                <a:lnTo>
                  <a:pt x="6199" y="3670"/>
                </a:lnTo>
                <a:lnTo>
                  <a:pt x="6199" y="3777"/>
                </a:lnTo>
                <a:lnTo>
                  <a:pt x="6235" y="3884"/>
                </a:lnTo>
                <a:lnTo>
                  <a:pt x="6270" y="3955"/>
                </a:lnTo>
                <a:lnTo>
                  <a:pt x="6306" y="4062"/>
                </a:lnTo>
                <a:lnTo>
                  <a:pt x="6057" y="3955"/>
                </a:lnTo>
                <a:lnTo>
                  <a:pt x="5950" y="3884"/>
                </a:lnTo>
                <a:lnTo>
                  <a:pt x="5807" y="3777"/>
                </a:lnTo>
                <a:lnTo>
                  <a:pt x="5665" y="3741"/>
                </a:lnTo>
                <a:lnTo>
                  <a:pt x="5522" y="3741"/>
                </a:lnTo>
                <a:lnTo>
                  <a:pt x="5415" y="3848"/>
                </a:lnTo>
                <a:lnTo>
                  <a:pt x="5308" y="3955"/>
                </a:lnTo>
                <a:lnTo>
                  <a:pt x="5273" y="4026"/>
                </a:lnTo>
                <a:lnTo>
                  <a:pt x="5202" y="4026"/>
                </a:lnTo>
                <a:lnTo>
                  <a:pt x="5095" y="3991"/>
                </a:lnTo>
                <a:lnTo>
                  <a:pt x="5023" y="3920"/>
                </a:lnTo>
                <a:lnTo>
                  <a:pt x="4845" y="3777"/>
                </a:lnTo>
                <a:lnTo>
                  <a:pt x="4667" y="3670"/>
                </a:lnTo>
                <a:lnTo>
                  <a:pt x="4489" y="3670"/>
                </a:lnTo>
                <a:lnTo>
                  <a:pt x="4418" y="3706"/>
                </a:lnTo>
                <a:lnTo>
                  <a:pt x="4382" y="3741"/>
                </a:lnTo>
                <a:lnTo>
                  <a:pt x="4347" y="3813"/>
                </a:lnTo>
                <a:lnTo>
                  <a:pt x="4311" y="3884"/>
                </a:lnTo>
                <a:lnTo>
                  <a:pt x="4275" y="4026"/>
                </a:lnTo>
                <a:lnTo>
                  <a:pt x="4204" y="4098"/>
                </a:lnTo>
                <a:lnTo>
                  <a:pt x="4097" y="4205"/>
                </a:lnTo>
                <a:lnTo>
                  <a:pt x="3955" y="4454"/>
                </a:lnTo>
                <a:lnTo>
                  <a:pt x="3919" y="4383"/>
                </a:lnTo>
                <a:lnTo>
                  <a:pt x="3812" y="4347"/>
                </a:lnTo>
                <a:lnTo>
                  <a:pt x="3777" y="4347"/>
                </a:lnTo>
                <a:lnTo>
                  <a:pt x="3741" y="4418"/>
                </a:lnTo>
                <a:lnTo>
                  <a:pt x="3705" y="4525"/>
                </a:lnTo>
                <a:lnTo>
                  <a:pt x="3705" y="4668"/>
                </a:lnTo>
                <a:lnTo>
                  <a:pt x="3670" y="4739"/>
                </a:lnTo>
                <a:lnTo>
                  <a:pt x="3527" y="4810"/>
                </a:lnTo>
                <a:lnTo>
                  <a:pt x="3420" y="4917"/>
                </a:lnTo>
                <a:lnTo>
                  <a:pt x="3278" y="4454"/>
                </a:lnTo>
                <a:lnTo>
                  <a:pt x="3207" y="4347"/>
                </a:lnTo>
                <a:lnTo>
                  <a:pt x="3135" y="4311"/>
                </a:lnTo>
                <a:lnTo>
                  <a:pt x="3064" y="4347"/>
                </a:lnTo>
                <a:lnTo>
                  <a:pt x="3028" y="4383"/>
                </a:lnTo>
                <a:lnTo>
                  <a:pt x="2886" y="4418"/>
                </a:lnTo>
                <a:lnTo>
                  <a:pt x="2672" y="4454"/>
                </a:lnTo>
                <a:lnTo>
                  <a:pt x="2565" y="4490"/>
                </a:lnTo>
                <a:lnTo>
                  <a:pt x="2494" y="4525"/>
                </a:lnTo>
                <a:lnTo>
                  <a:pt x="2387" y="4632"/>
                </a:lnTo>
                <a:lnTo>
                  <a:pt x="2387" y="4668"/>
                </a:lnTo>
                <a:lnTo>
                  <a:pt x="2387" y="4739"/>
                </a:lnTo>
                <a:lnTo>
                  <a:pt x="2423" y="4846"/>
                </a:lnTo>
                <a:lnTo>
                  <a:pt x="2494" y="4953"/>
                </a:lnTo>
                <a:lnTo>
                  <a:pt x="2637" y="5095"/>
                </a:lnTo>
                <a:lnTo>
                  <a:pt x="2672" y="5238"/>
                </a:lnTo>
                <a:lnTo>
                  <a:pt x="2708" y="5345"/>
                </a:lnTo>
                <a:lnTo>
                  <a:pt x="2672" y="5380"/>
                </a:lnTo>
                <a:lnTo>
                  <a:pt x="2637" y="5451"/>
                </a:lnTo>
                <a:lnTo>
                  <a:pt x="2494" y="5523"/>
                </a:lnTo>
                <a:lnTo>
                  <a:pt x="2387" y="5630"/>
                </a:lnTo>
                <a:lnTo>
                  <a:pt x="2316" y="5736"/>
                </a:lnTo>
                <a:lnTo>
                  <a:pt x="2316" y="5843"/>
                </a:lnTo>
                <a:lnTo>
                  <a:pt x="2280" y="5986"/>
                </a:lnTo>
                <a:lnTo>
                  <a:pt x="1817" y="6021"/>
                </a:lnTo>
                <a:lnTo>
                  <a:pt x="1710" y="6021"/>
                </a:lnTo>
                <a:lnTo>
                  <a:pt x="1532" y="6057"/>
                </a:lnTo>
                <a:lnTo>
                  <a:pt x="1461" y="6128"/>
                </a:lnTo>
                <a:lnTo>
                  <a:pt x="1425" y="6164"/>
                </a:lnTo>
                <a:lnTo>
                  <a:pt x="1461" y="6235"/>
                </a:lnTo>
                <a:lnTo>
                  <a:pt x="1532" y="6271"/>
                </a:lnTo>
                <a:lnTo>
                  <a:pt x="1710" y="6306"/>
                </a:lnTo>
                <a:lnTo>
                  <a:pt x="2138" y="6306"/>
                </a:lnTo>
                <a:lnTo>
                  <a:pt x="2209" y="6342"/>
                </a:lnTo>
                <a:lnTo>
                  <a:pt x="2245" y="6342"/>
                </a:lnTo>
                <a:lnTo>
                  <a:pt x="2245" y="6378"/>
                </a:lnTo>
                <a:lnTo>
                  <a:pt x="2173" y="6449"/>
                </a:lnTo>
                <a:lnTo>
                  <a:pt x="1888" y="6734"/>
                </a:lnTo>
                <a:lnTo>
                  <a:pt x="1568" y="6876"/>
                </a:lnTo>
                <a:lnTo>
                  <a:pt x="1390" y="6912"/>
                </a:lnTo>
                <a:lnTo>
                  <a:pt x="1105" y="6912"/>
                </a:lnTo>
                <a:lnTo>
                  <a:pt x="998" y="6948"/>
                </a:lnTo>
                <a:lnTo>
                  <a:pt x="927" y="6983"/>
                </a:lnTo>
                <a:lnTo>
                  <a:pt x="784" y="7161"/>
                </a:lnTo>
                <a:lnTo>
                  <a:pt x="713" y="7268"/>
                </a:lnTo>
                <a:lnTo>
                  <a:pt x="642" y="7197"/>
                </a:lnTo>
                <a:lnTo>
                  <a:pt x="535" y="7197"/>
                </a:lnTo>
                <a:lnTo>
                  <a:pt x="499" y="7233"/>
                </a:lnTo>
                <a:lnTo>
                  <a:pt x="463" y="7340"/>
                </a:lnTo>
                <a:lnTo>
                  <a:pt x="463" y="7553"/>
                </a:lnTo>
                <a:lnTo>
                  <a:pt x="463" y="7696"/>
                </a:lnTo>
                <a:lnTo>
                  <a:pt x="428" y="7838"/>
                </a:lnTo>
                <a:lnTo>
                  <a:pt x="392" y="7945"/>
                </a:lnTo>
                <a:lnTo>
                  <a:pt x="357" y="8052"/>
                </a:lnTo>
                <a:lnTo>
                  <a:pt x="72" y="8373"/>
                </a:lnTo>
                <a:lnTo>
                  <a:pt x="0" y="8480"/>
                </a:lnTo>
                <a:lnTo>
                  <a:pt x="0" y="8658"/>
                </a:lnTo>
                <a:lnTo>
                  <a:pt x="36" y="8800"/>
                </a:lnTo>
                <a:lnTo>
                  <a:pt x="107" y="8943"/>
                </a:lnTo>
                <a:lnTo>
                  <a:pt x="178" y="9121"/>
                </a:lnTo>
                <a:lnTo>
                  <a:pt x="321" y="9263"/>
                </a:lnTo>
                <a:lnTo>
                  <a:pt x="463" y="9370"/>
                </a:lnTo>
                <a:lnTo>
                  <a:pt x="642" y="9477"/>
                </a:lnTo>
                <a:lnTo>
                  <a:pt x="784" y="9513"/>
                </a:lnTo>
                <a:lnTo>
                  <a:pt x="748" y="9833"/>
                </a:lnTo>
                <a:lnTo>
                  <a:pt x="713" y="10225"/>
                </a:lnTo>
                <a:lnTo>
                  <a:pt x="748" y="10332"/>
                </a:lnTo>
                <a:lnTo>
                  <a:pt x="820" y="10439"/>
                </a:lnTo>
                <a:lnTo>
                  <a:pt x="927" y="10475"/>
                </a:lnTo>
                <a:lnTo>
                  <a:pt x="1033" y="10510"/>
                </a:lnTo>
                <a:lnTo>
                  <a:pt x="1140" y="10475"/>
                </a:lnTo>
                <a:lnTo>
                  <a:pt x="1283" y="10439"/>
                </a:lnTo>
                <a:lnTo>
                  <a:pt x="1318" y="10403"/>
                </a:lnTo>
                <a:lnTo>
                  <a:pt x="1532" y="10296"/>
                </a:lnTo>
                <a:lnTo>
                  <a:pt x="1675" y="10475"/>
                </a:lnTo>
                <a:lnTo>
                  <a:pt x="1782" y="10617"/>
                </a:lnTo>
                <a:lnTo>
                  <a:pt x="1853" y="10760"/>
                </a:lnTo>
                <a:lnTo>
                  <a:pt x="1888" y="10831"/>
                </a:lnTo>
                <a:lnTo>
                  <a:pt x="1853" y="10902"/>
                </a:lnTo>
                <a:lnTo>
                  <a:pt x="1853" y="10973"/>
                </a:lnTo>
                <a:lnTo>
                  <a:pt x="1888" y="11045"/>
                </a:lnTo>
                <a:lnTo>
                  <a:pt x="1960" y="11080"/>
                </a:lnTo>
                <a:lnTo>
                  <a:pt x="2067" y="11151"/>
                </a:lnTo>
                <a:lnTo>
                  <a:pt x="2245" y="11187"/>
                </a:lnTo>
                <a:lnTo>
                  <a:pt x="2352" y="11187"/>
                </a:lnTo>
                <a:lnTo>
                  <a:pt x="2565" y="11258"/>
                </a:lnTo>
                <a:lnTo>
                  <a:pt x="2672" y="11294"/>
                </a:lnTo>
                <a:lnTo>
                  <a:pt x="2708" y="11365"/>
                </a:lnTo>
                <a:lnTo>
                  <a:pt x="2815" y="11365"/>
                </a:lnTo>
                <a:lnTo>
                  <a:pt x="2886" y="11294"/>
                </a:lnTo>
                <a:lnTo>
                  <a:pt x="3028" y="11009"/>
                </a:lnTo>
                <a:lnTo>
                  <a:pt x="3064" y="10866"/>
                </a:lnTo>
                <a:lnTo>
                  <a:pt x="3171" y="10938"/>
                </a:lnTo>
                <a:lnTo>
                  <a:pt x="3242" y="10973"/>
                </a:lnTo>
                <a:lnTo>
                  <a:pt x="3598" y="10973"/>
                </a:lnTo>
                <a:lnTo>
                  <a:pt x="3741" y="10938"/>
                </a:lnTo>
                <a:lnTo>
                  <a:pt x="3848" y="10866"/>
                </a:lnTo>
                <a:lnTo>
                  <a:pt x="3883" y="10902"/>
                </a:lnTo>
                <a:lnTo>
                  <a:pt x="4026" y="11080"/>
                </a:lnTo>
                <a:lnTo>
                  <a:pt x="4204" y="11187"/>
                </a:lnTo>
                <a:lnTo>
                  <a:pt x="4418" y="11187"/>
                </a:lnTo>
                <a:lnTo>
                  <a:pt x="4489" y="11080"/>
                </a:lnTo>
                <a:lnTo>
                  <a:pt x="4525" y="10938"/>
                </a:lnTo>
                <a:lnTo>
                  <a:pt x="4596" y="11009"/>
                </a:lnTo>
                <a:lnTo>
                  <a:pt x="4738" y="11116"/>
                </a:lnTo>
                <a:lnTo>
                  <a:pt x="4917" y="11223"/>
                </a:lnTo>
                <a:lnTo>
                  <a:pt x="5095" y="11294"/>
                </a:lnTo>
                <a:lnTo>
                  <a:pt x="5273" y="11365"/>
                </a:lnTo>
                <a:lnTo>
                  <a:pt x="5415" y="11365"/>
                </a:lnTo>
                <a:lnTo>
                  <a:pt x="5522" y="11330"/>
                </a:lnTo>
                <a:lnTo>
                  <a:pt x="5558" y="11294"/>
                </a:lnTo>
                <a:lnTo>
                  <a:pt x="5593" y="11258"/>
                </a:lnTo>
                <a:lnTo>
                  <a:pt x="5629" y="11116"/>
                </a:lnTo>
                <a:lnTo>
                  <a:pt x="5629" y="11045"/>
                </a:lnTo>
                <a:lnTo>
                  <a:pt x="5558" y="10902"/>
                </a:lnTo>
                <a:lnTo>
                  <a:pt x="5415" y="10653"/>
                </a:lnTo>
                <a:lnTo>
                  <a:pt x="5308" y="10475"/>
                </a:lnTo>
                <a:lnTo>
                  <a:pt x="5308" y="10403"/>
                </a:lnTo>
                <a:lnTo>
                  <a:pt x="5415" y="10296"/>
                </a:lnTo>
                <a:lnTo>
                  <a:pt x="5487" y="10154"/>
                </a:lnTo>
                <a:lnTo>
                  <a:pt x="5522" y="10083"/>
                </a:lnTo>
                <a:lnTo>
                  <a:pt x="5487" y="9976"/>
                </a:lnTo>
                <a:lnTo>
                  <a:pt x="5415" y="9905"/>
                </a:lnTo>
                <a:lnTo>
                  <a:pt x="5344" y="9798"/>
                </a:lnTo>
                <a:lnTo>
                  <a:pt x="5380" y="9798"/>
                </a:lnTo>
                <a:lnTo>
                  <a:pt x="5487" y="9762"/>
                </a:lnTo>
                <a:lnTo>
                  <a:pt x="5629" y="9726"/>
                </a:lnTo>
                <a:lnTo>
                  <a:pt x="5736" y="9691"/>
                </a:lnTo>
                <a:lnTo>
                  <a:pt x="5985" y="9905"/>
                </a:lnTo>
                <a:lnTo>
                  <a:pt x="6199" y="10118"/>
                </a:lnTo>
                <a:lnTo>
                  <a:pt x="6876" y="10938"/>
                </a:lnTo>
                <a:lnTo>
                  <a:pt x="7660" y="11793"/>
                </a:lnTo>
                <a:lnTo>
                  <a:pt x="8479" y="12648"/>
                </a:lnTo>
                <a:lnTo>
                  <a:pt x="8907" y="13111"/>
                </a:lnTo>
                <a:lnTo>
                  <a:pt x="9263" y="13538"/>
                </a:lnTo>
                <a:lnTo>
                  <a:pt x="9619" y="14001"/>
                </a:lnTo>
                <a:lnTo>
                  <a:pt x="9904" y="14465"/>
                </a:lnTo>
                <a:lnTo>
                  <a:pt x="10510" y="15426"/>
                </a:lnTo>
                <a:lnTo>
                  <a:pt x="10795" y="15854"/>
                </a:lnTo>
                <a:lnTo>
                  <a:pt x="11115" y="16281"/>
                </a:lnTo>
                <a:lnTo>
                  <a:pt x="11258" y="16460"/>
                </a:lnTo>
                <a:lnTo>
                  <a:pt x="11436" y="16638"/>
                </a:lnTo>
                <a:lnTo>
                  <a:pt x="11650" y="16816"/>
                </a:lnTo>
                <a:lnTo>
                  <a:pt x="11828" y="16923"/>
                </a:lnTo>
                <a:lnTo>
                  <a:pt x="12220" y="17136"/>
                </a:lnTo>
                <a:lnTo>
                  <a:pt x="12540" y="17243"/>
                </a:lnTo>
                <a:lnTo>
                  <a:pt x="13003" y="17421"/>
                </a:lnTo>
                <a:lnTo>
                  <a:pt x="13217" y="17528"/>
                </a:lnTo>
                <a:lnTo>
                  <a:pt x="13538" y="17706"/>
                </a:lnTo>
                <a:lnTo>
                  <a:pt x="13752" y="17920"/>
                </a:lnTo>
                <a:lnTo>
                  <a:pt x="13680" y="18526"/>
                </a:lnTo>
                <a:lnTo>
                  <a:pt x="13645" y="19131"/>
                </a:lnTo>
                <a:lnTo>
                  <a:pt x="13609" y="20200"/>
                </a:lnTo>
                <a:lnTo>
                  <a:pt x="13609" y="20735"/>
                </a:lnTo>
                <a:lnTo>
                  <a:pt x="13645" y="21233"/>
                </a:lnTo>
                <a:lnTo>
                  <a:pt x="13680" y="21768"/>
                </a:lnTo>
                <a:lnTo>
                  <a:pt x="13716" y="22266"/>
                </a:lnTo>
                <a:lnTo>
                  <a:pt x="13823" y="23193"/>
                </a:lnTo>
                <a:lnTo>
                  <a:pt x="13930" y="24119"/>
                </a:lnTo>
                <a:lnTo>
                  <a:pt x="13965" y="24938"/>
                </a:lnTo>
                <a:lnTo>
                  <a:pt x="14001" y="25758"/>
                </a:lnTo>
                <a:lnTo>
                  <a:pt x="14001" y="26470"/>
                </a:lnTo>
                <a:lnTo>
                  <a:pt x="14001" y="27682"/>
                </a:lnTo>
                <a:lnTo>
                  <a:pt x="13965" y="29035"/>
                </a:lnTo>
                <a:lnTo>
                  <a:pt x="13930" y="29249"/>
                </a:lnTo>
                <a:lnTo>
                  <a:pt x="13930" y="29320"/>
                </a:lnTo>
                <a:lnTo>
                  <a:pt x="13930" y="29356"/>
                </a:lnTo>
                <a:lnTo>
                  <a:pt x="13930" y="29463"/>
                </a:lnTo>
                <a:lnTo>
                  <a:pt x="13930" y="29855"/>
                </a:lnTo>
                <a:lnTo>
                  <a:pt x="13930" y="30282"/>
                </a:lnTo>
                <a:lnTo>
                  <a:pt x="13965" y="30496"/>
                </a:lnTo>
                <a:lnTo>
                  <a:pt x="14001" y="30710"/>
                </a:lnTo>
                <a:lnTo>
                  <a:pt x="14072" y="30888"/>
                </a:lnTo>
                <a:lnTo>
                  <a:pt x="14179" y="31066"/>
                </a:lnTo>
                <a:lnTo>
                  <a:pt x="14322" y="31208"/>
                </a:lnTo>
                <a:lnTo>
                  <a:pt x="14428" y="31280"/>
                </a:lnTo>
                <a:lnTo>
                  <a:pt x="14571" y="31315"/>
                </a:lnTo>
                <a:lnTo>
                  <a:pt x="14642" y="31315"/>
                </a:lnTo>
                <a:lnTo>
                  <a:pt x="14713" y="31280"/>
                </a:lnTo>
                <a:lnTo>
                  <a:pt x="14785" y="31208"/>
                </a:lnTo>
                <a:lnTo>
                  <a:pt x="14820" y="31102"/>
                </a:lnTo>
                <a:lnTo>
                  <a:pt x="14820" y="30959"/>
                </a:lnTo>
                <a:lnTo>
                  <a:pt x="14856" y="30817"/>
                </a:lnTo>
                <a:lnTo>
                  <a:pt x="14892" y="30638"/>
                </a:lnTo>
                <a:lnTo>
                  <a:pt x="15070" y="30033"/>
                </a:lnTo>
                <a:lnTo>
                  <a:pt x="15177" y="29605"/>
                </a:lnTo>
                <a:lnTo>
                  <a:pt x="15212" y="29463"/>
                </a:lnTo>
                <a:lnTo>
                  <a:pt x="15212" y="29392"/>
                </a:lnTo>
                <a:lnTo>
                  <a:pt x="15212" y="29320"/>
                </a:lnTo>
                <a:lnTo>
                  <a:pt x="15212" y="29071"/>
                </a:lnTo>
                <a:lnTo>
                  <a:pt x="15248" y="27717"/>
                </a:lnTo>
                <a:lnTo>
                  <a:pt x="15177" y="26435"/>
                </a:lnTo>
                <a:lnTo>
                  <a:pt x="15141" y="25687"/>
                </a:lnTo>
                <a:lnTo>
                  <a:pt x="15070" y="24867"/>
                </a:lnTo>
                <a:lnTo>
                  <a:pt x="14963" y="23976"/>
                </a:lnTo>
                <a:lnTo>
                  <a:pt x="14820" y="23086"/>
                </a:lnTo>
                <a:lnTo>
                  <a:pt x="14749" y="22623"/>
                </a:lnTo>
                <a:lnTo>
                  <a:pt x="14820" y="22516"/>
                </a:lnTo>
                <a:lnTo>
                  <a:pt x="14856" y="22373"/>
                </a:lnTo>
                <a:lnTo>
                  <a:pt x="14998" y="22017"/>
                </a:lnTo>
                <a:lnTo>
                  <a:pt x="15034" y="21875"/>
                </a:lnTo>
                <a:lnTo>
                  <a:pt x="15141" y="21661"/>
                </a:lnTo>
                <a:lnTo>
                  <a:pt x="15319" y="21376"/>
                </a:lnTo>
                <a:lnTo>
                  <a:pt x="15604" y="21055"/>
                </a:lnTo>
                <a:lnTo>
                  <a:pt x="15996" y="20735"/>
                </a:lnTo>
                <a:lnTo>
                  <a:pt x="16245" y="20592"/>
                </a:lnTo>
                <a:lnTo>
                  <a:pt x="16495" y="20450"/>
                </a:lnTo>
                <a:lnTo>
                  <a:pt x="17065" y="20236"/>
                </a:lnTo>
                <a:lnTo>
                  <a:pt x="17635" y="19986"/>
                </a:lnTo>
                <a:lnTo>
                  <a:pt x="18525" y="19666"/>
                </a:lnTo>
                <a:lnTo>
                  <a:pt x="19309" y="19310"/>
                </a:lnTo>
                <a:lnTo>
                  <a:pt x="19345" y="19310"/>
                </a:lnTo>
                <a:lnTo>
                  <a:pt x="19559" y="19345"/>
                </a:lnTo>
                <a:lnTo>
                  <a:pt x="19737" y="19345"/>
                </a:lnTo>
                <a:lnTo>
                  <a:pt x="19737" y="19381"/>
                </a:lnTo>
                <a:lnTo>
                  <a:pt x="19594" y="19488"/>
                </a:lnTo>
                <a:lnTo>
                  <a:pt x="19487" y="19666"/>
                </a:lnTo>
                <a:lnTo>
                  <a:pt x="19452" y="19701"/>
                </a:lnTo>
                <a:lnTo>
                  <a:pt x="19487" y="19737"/>
                </a:lnTo>
                <a:lnTo>
                  <a:pt x="19487" y="19773"/>
                </a:lnTo>
                <a:lnTo>
                  <a:pt x="19523" y="19737"/>
                </a:lnTo>
                <a:lnTo>
                  <a:pt x="19594" y="19808"/>
                </a:lnTo>
                <a:lnTo>
                  <a:pt x="19594" y="19844"/>
                </a:lnTo>
                <a:lnTo>
                  <a:pt x="19665" y="19915"/>
                </a:lnTo>
                <a:lnTo>
                  <a:pt x="19772" y="19951"/>
                </a:lnTo>
                <a:lnTo>
                  <a:pt x="19879" y="19986"/>
                </a:lnTo>
                <a:lnTo>
                  <a:pt x="19986" y="19986"/>
                </a:lnTo>
                <a:lnTo>
                  <a:pt x="20022" y="19951"/>
                </a:lnTo>
                <a:lnTo>
                  <a:pt x="20164" y="19951"/>
                </a:lnTo>
                <a:lnTo>
                  <a:pt x="20235" y="20022"/>
                </a:lnTo>
                <a:lnTo>
                  <a:pt x="20307" y="20093"/>
                </a:lnTo>
                <a:lnTo>
                  <a:pt x="20378" y="20165"/>
                </a:lnTo>
                <a:lnTo>
                  <a:pt x="20449" y="20200"/>
                </a:lnTo>
                <a:lnTo>
                  <a:pt x="20520" y="20200"/>
                </a:lnTo>
                <a:lnTo>
                  <a:pt x="20520" y="20307"/>
                </a:lnTo>
                <a:lnTo>
                  <a:pt x="20556" y="20414"/>
                </a:lnTo>
                <a:lnTo>
                  <a:pt x="20627" y="20521"/>
                </a:lnTo>
                <a:lnTo>
                  <a:pt x="20699" y="20556"/>
                </a:lnTo>
                <a:lnTo>
                  <a:pt x="20805" y="20592"/>
                </a:lnTo>
                <a:lnTo>
                  <a:pt x="21019" y="20592"/>
                </a:lnTo>
                <a:lnTo>
                  <a:pt x="21126" y="20521"/>
                </a:lnTo>
                <a:lnTo>
                  <a:pt x="21197" y="20450"/>
                </a:lnTo>
                <a:lnTo>
                  <a:pt x="21233" y="20343"/>
                </a:lnTo>
                <a:lnTo>
                  <a:pt x="21233" y="20236"/>
                </a:lnTo>
                <a:lnTo>
                  <a:pt x="21197" y="20165"/>
                </a:lnTo>
                <a:lnTo>
                  <a:pt x="21197" y="20058"/>
                </a:lnTo>
                <a:lnTo>
                  <a:pt x="21304" y="20165"/>
                </a:lnTo>
                <a:lnTo>
                  <a:pt x="21375" y="20236"/>
                </a:lnTo>
                <a:lnTo>
                  <a:pt x="21411" y="20343"/>
                </a:lnTo>
                <a:lnTo>
                  <a:pt x="21447" y="20343"/>
                </a:lnTo>
                <a:lnTo>
                  <a:pt x="21447" y="20414"/>
                </a:lnTo>
                <a:lnTo>
                  <a:pt x="21447" y="20521"/>
                </a:lnTo>
                <a:lnTo>
                  <a:pt x="21482" y="20556"/>
                </a:lnTo>
                <a:lnTo>
                  <a:pt x="21518" y="20592"/>
                </a:lnTo>
                <a:lnTo>
                  <a:pt x="21554" y="20592"/>
                </a:lnTo>
                <a:lnTo>
                  <a:pt x="21518" y="20735"/>
                </a:lnTo>
                <a:lnTo>
                  <a:pt x="21482" y="20806"/>
                </a:lnTo>
                <a:lnTo>
                  <a:pt x="21518" y="20841"/>
                </a:lnTo>
                <a:lnTo>
                  <a:pt x="21589" y="20877"/>
                </a:lnTo>
                <a:lnTo>
                  <a:pt x="21660" y="20877"/>
                </a:lnTo>
                <a:lnTo>
                  <a:pt x="21874" y="20841"/>
                </a:lnTo>
                <a:lnTo>
                  <a:pt x="21981" y="20877"/>
                </a:lnTo>
                <a:lnTo>
                  <a:pt x="22052" y="20913"/>
                </a:lnTo>
                <a:lnTo>
                  <a:pt x="22124" y="21126"/>
                </a:lnTo>
                <a:lnTo>
                  <a:pt x="22159" y="21269"/>
                </a:lnTo>
                <a:lnTo>
                  <a:pt x="22230" y="21340"/>
                </a:lnTo>
                <a:lnTo>
                  <a:pt x="22302" y="21376"/>
                </a:lnTo>
                <a:lnTo>
                  <a:pt x="22444" y="21411"/>
                </a:lnTo>
                <a:lnTo>
                  <a:pt x="22480" y="21411"/>
                </a:lnTo>
                <a:lnTo>
                  <a:pt x="22551" y="21376"/>
                </a:lnTo>
                <a:lnTo>
                  <a:pt x="22622" y="21411"/>
                </a:lnTo>
                <a:lnTo>
                  <a:pt x="22658" y="21447"/>
                </a:lnTo>
                <a:lnTo>
                  <a:pt x="22694" y="21483"/>
                </a:lnTo>
                <a:lnTo>
                  <a:pt x="22729" y="21696"/>
                </a:lnTo>
                <a:lnTo>
                  <a:pt x="22800" y="21839"/>
                </a:lnTo>
                <a:lnTo>
                  <a:pt x="22872" y="21981"/>
                </a:lnTo>
                <a:lnTo>
                  <a:pt x="22979" y="22053"/>
                </a:lnTo>
                <a:lnTo>
                  <a:pt x="23085" y="22124"/>
                </a:lnTo>
                <a:lnTo>
                  <a:pt x="23228" y="22160"/>
                </a:lnTo>
                <a:lnTo>
                  <a:pt x="23335" y="22195"/>
                </a:lnTo>
                <a:lnTo>
                  <a:pt x="23406" y="22160"/>
                </a:lnTo>
                <a:lnTo>
                  <a:pt x="23442" y="22124"/>
                </a:lnTo>
                <a:lnTo>
                  <a:pt x="23477" y="22053"/>
                </a:lnTo>
                <a:lnTo>
                  <a:pt x="23442" y="21981"/>
                </a:lnTo>
                <a:lnTo>
                  <a:pt x="23335" y="21875"/>
                </a:lnTo>
                <a:lnTo>
                  <a:pt x="23513" y="21981"/>
                </a:lnTo>
                <a:lnTo>
                  <a:pt x="23655" y="21981"/>
                </a:lnTo>
                <a:lnTo>
                  <a:pt x="23727" y="21946"/>
                </a:lnTo>
                <a:lnTo>
                  <a:pt x="23798" y="21839"/>
                </a:lnTo>
                <a:lnTo>
                  <a:pt x="23869" y="21590"/>
                </a:lnTo>
                <a:lnTo>
                  <a:pt x="23940" y="21340"/>
                </a:lnTo>
                <a:lnTo>
                  <a:pt x="24047" y="21411"/>
                </a:lnTo>
                <a:lnTo>
                  <a:pt x="24119" y="21447"/>
                </a:lnTo>
                <a:lnTo>
                  <a:pt x="24190" y="21447"/>
                </a:lnTo>
                <a:lnTo>
                  <a:pt x="24261" y="21411"/>
                </a:lnTo>
                <a:lnTo>
                  <a:pt x="24297" y="21376"/>
                </a:lnTo>
                <a:lnTo>
                  <a:pt x="24332" y="21305"/>
                </a:lnTo>
                <a:lnTo>
                  <a:pt x="24368" y="21091"/>
                </a:lnTo>
                <a:lnTo>
                  <a:pt x="24368" y="20663"/>
                </a:lnTo>
                <a:lnTo>
                  <a:pt x="24368" y="20521"/>
                </a:lnTo>
                <a:lnTo>
                  <a:pt x="24404" y="20414"/>
                </a:lnTo>
                <a:lnTo>
                  <a:pt x="24475" y="20414"/>
                </a:lnTo>
                <a:lnTo>
                  <a:pt x="24582" y="20450"/>
                </a:lnTo>
                <a:lnTo>
                  <a:pt x="24795" y="20521"/>
                </a:lnTo>
                <a:lnTo>
                  <a:pt x="25045" y="20592"/>
                </a:lnTo>
                <a:lnTo>
                  <a:pt x="25152" y="20592"/>
                </a:lnTo>
                <a:lnTo>
                  <a:pt x="25223" y="20556"/>
                </a:lnTo>
                <a:lnTo>
                  <a:pt x="25294" y="20414"/>
                </a:lnTo>
                <a:lnTo>
                  <a:pt x="25330" y="20236"/>
                </a:lnTo>
                <a:lnTo>
                  <a:pt x="25330" y="19986"/>
                </a:lnTo>
                <a:lnTo>
                  <a:pt x="25294" y="19701"/>
                </a:lnTo>
                <a:lnTo>
                  <a:pt x="25223" y="19452"/>
                </a:lnTo>
                <a:lnTo>
                  <a:pt x="25152" y="19203"/>
                </a:lnTo>
                <a:lnTo>
                  <a:pt x="25045" y="19025"/>
                </a:lnTo>
                <a:lnTo>
                  <a:pt x="24938" y="18918"/>
                </a:lnTo>
                <a:lnTo>
                  <a:pt x="25009" y="18740"/>
                </a:lnTo>
                <a:lnTo>
                  <a:pt x="25045" y="18668"/>
                </a:lnTo>
                <a:lnTo>
                  <a:pt x="25080" y="18561"/>
                </a:lnTo>
                <a:lnTo>
                  <a:pt x="25080" y="18490"/>
                </a:lnTo>
                <a:lnTo>
                  <a:pt x="25080" y="18455"/>
                </a:lnTo>
                <a:lnTo>
                  <a:pt x="25045" y="18419"/>
                </a:lnTo>
                <a:lnTo>
                  <a:pt x="24974" y="18419"/>
                </a:lnTo>
                <a:lnTo>
                  <a:pt x="25009" y="18348"/>
                </a:lnTo>
                <a:lnTo>
                  <a:pt x="25009" y="18276"/>
                </a:lnTo>
                <a:lnTo>
                  <a:pt x="25009" y="18205"/>
                </a:lnTo>
                <a:lnTo>
                  <a:pt x="24938" y="18134"/>
                </a:lnTo>
                <a:lnTo>
                  <a:pt x="24867" y="18098"/>
                </a:lnTo>
                <a:lnTo>
                  <a:pt x="24760" y="18063"/>
                </a:lnTo>
                <a:lnTo>
                  <a:pt x="24439" y="18063"/>
                </a:lnTo>
                <a:lnTo>
                  <a:pt x="24332" y="18098"/>
                </a:lnTo>
                <a:lnTo>
                  <a:pt x="24261" y="18134"/>
                </a:lnTo>
                <a:lnTo>
                  <a:pt x="24190" y="18170"/>
                </a:lnTo>
                <a:lnTo>
                  <a:pt x="24154" y="18134"/>
                </a:lnTo>
                <a:lnTo>
                  <a:pt x="24083" y="18027"/>
                </a:lnTo>
                <a:lnTo>
                  <a:pt x="24154" y="17920"/>
                </a:lnTo>
                <a:lnTo>
                  <a:pt x="24190" y="17849"/>
                </a:lnTo>
                <a:lnTo>
                  <a:pt x="24225" y="17813"/>
                </a:lnTo>
                <a:lnTo>
                  <a:pt x="24190" y="17742"/>
                </a:lnTo>
                <a:lnTo>
                  <a:pt x="24154" y="17706"/>
                </a:lnTo>
                <a:lnTo>
                  <a:pt x="24083" y="17671"/>
                </a:lnTo>
                <a:lnTo>
                  <a:pt x="23976" y="17635"/>
                </a:lnTo>
                <a:lnTo>
                  <a:pt x="23940" y="17635"/>
                </a:lnTo>
                <a:lnTo>
                  <a:pt x="23940" y="17600"/>
                </a:lnTo>
                <a:lnTo>
                  <a:pt x="23905" y="17564"/>
                </a:lnTo>
                <a:lnTo>
                  <a:pt x="23834" y="17528"/>
                </a:lnTo>
                <a:lnTo>
                  <a:pt x="23655" y="17528"/>
                </a:lnTo>
                <a:lnTo>
                  <a:pt x="23584" y="17493"/>
                </a:lnTo>
                <a:lnTo>
                  <a:pt x="23513" y="17421"/>
                </a:lnTo>
                <a:lnTo>
                  <a:pt x="23442" y="17386"/>
                </a:lnTo>
                <a:lnTo>
                  <a:pt x="23406" y="17279"/>
                </a:lnTo>
                <a:lnTo>
                  <a:pt x="23406" y="17208"/>
                </a:lnTo>
                <a:lnTo>
                  <a:pt x="23406" y="17136"/>
                </a:lnTo>
                <a:lnTo>
                  <a:pt x="23370" y="17065"/>
                </a:lnTo>
                <a:lnTo>
                  <a:pt x="23335" y="17030"/>
                </a:lnTo>
                <a:lnTo>
                  <a:pt x="23299" y="16994"/>
                </a:lnTo>
                <a:lnTo>
                  <a:pt x="23228" y="17030"/>
                </a:lnTo>
                <a:lnTo>
                  <a:pt x="23157" y="17030"/>
                </a:lnTo>
                <a:lnTo>
                  <a:pt x="23014" y="17101"/>
                </a:lnTo>
                <a:lnTo>
                  <a:pt x="22872" y="17101"/>
                </a:lnTo>
                <a:lnTo>
                  <a:pt x="22800" y="17065"/>
                </a:lnTo>
                <a:lnTo>
                  <a:pt x="22765" y="17030"/>
                </a:lnTo>
                <a:lnTo>
                  <a:pt x="22658" y="16923"/>
                </a:lnTo>
                <a:lnTo>
                  <a:pt x="22587" y="16816"/>
                </a:lnTo>
                <a:lnTo>
                  <a:pt x="22515" y="16816"/>
                </a:lnTo>
                <a:lnTo>
                  <a:pt x="22444" y="16887"/>
                </a:lnTo>
                <a:lnTo>
                  <a:pt x="22337" y="16851"/>
                </a:lnTo>
                <a:lnTo>
                  <a:pt x="22337" y="16816"/>
                </a:lnTo>
                <a:lnTo>
                  <a:pt x="22337" y="16709"/>
                </a:lnTo>
                <a:lnTo>
                  <a:pt x="22302" y="16673"/>
                </a:lnTo>
                <a:lnTo>
                  <a:pt x="22195" y="16673"/>
                </a:lnTo>
                <a:lnTo>
                  <a:pt x="22195" y="16709"/>
                </a:lnTo>
                <a:lnTo>
                  <a:pt x="22088" y="16745"/>
                </a:lnTo>
                <a:lnTo>
                  <a:pt x="22017" y="16745"/>
                </a:lnTo>
                <a:lnTo>
                  <a:pt x="21910" y="16673"/>
                </a:lnTo>
                <a:lnTo>
                  <a:pt x="21874" y="16602"/>
                </a:lnTo>
                <a:lnTo>
                  <a:pt x="21803" y="16531"/>
                </a:lnTo>
                <a:lnTo>
                  <a:pt x="21732" y="16531"/>
                </a:lnTo>
                <a:lnTo>
                  <a:pt x="21696" y="16495"/>
                </a:lnTo>
                <a:lnTo>
                  <a:pt x="21625" y="16460"/>
                </a:lnTo>
                <a:lnTo>
                  <a:pt x="21554" y="16495"/>
                </a:lnTo>
                <a:lnTo>
                  <a:pt x="21482" y="16531"/>
                </a:lnTo>
                <a:lnTo>
                  <a:pt x="21447" y="16602"/>
                </a:lnTo>
                <a:lnTo>
                  <a:pt x="21375" y="16531"/>
                </a:lnTo>
                <a:lnTo>
                  <a:pt x="21340" y="16531"/>
                </a:lnTo>
                <a:lnTo>
                  <a:pt x="21375" y="16388"/>
                </a:lnTo>
                <a:lnTo>
                  <a:pt x="21375" y="16281"/>
                </a:lnTo>
                <a:lnTo>
                  <a:pt x="21375" y="16210"/>
                </a:lnTo>
                <a:lnTo>
                  <a:pt x="21304" y="16175"/>
                </a:lnTo>
                <a:lnTo>
                  <a:pt x="21233" y="16175"/>
                </a:lnTo>
                <a:lnTo>
                  <a:pt x="21197" y="16032"/>
                </a:lnTo>
                <a:lnTo>
                  <a:pt x="21090" y="15890"/>
                </a:lnTo>
                <a:lnTo>
                  <a:pt x="21055" y="15818"/>
                </a:lnTo>
                <a:lnTo>
                  <a:pt x="20984" y="15818"/>
                </a:lnTo>
                <a:lnTo>
                  <a:pt x="20877" y="15854"/>
                </a:lnTo>
                <a:lnTo>
                  <a:pt x="20770" y="15925"/>
                </a:lnTo>
                <a:lnTo>
                  <a:pt x="20770" y="15961"/>
                </a:lnTo>
                <a:lnTo>
                  <a:pt x="20734" y="16032"/>
                </a:lnTo>
                <a:lnTo>
                  <a:pt x="20699" y="15854"/>
                </a:lnTo>
                <a:lnTo>
                  <a:pt x="20663" y="15711"/>
                </a:lnTo>
                <a:lnTo>
                  <a:pt x="20663" y="15640"/>
                </a:lnTo>
                <a:lnTo>
                  <a:pt x="20592" y="15569"/>
                </a:lnTo>
                <a:lnTo>
                  <a:pt x="20520" y="15533"/>
                </a:lnTo>
                <a:lnTo>
                  <a:pt x="20378" y="15533"/>
                </a:lnTo>
                <a:lnTo>
                  <a:pt x="20378" y="15426"/>
                </a:lnTo>
                <a:lnTo>
                  <a:pt x="20378" y="15284"/>
                </a:lnTo>
                <a:lnTo>
                  <a:pt x="20378" y="15177"/>
                </a:lnTo>
                <a:lnTo>
                  <a:pt x="20342" y="15106"/>
                </a:lnTo>
                <a:lnTo>
                  <a:pt x="20271" y="15070"/>
                </a:lnTo>
                <a:lnTo>
                  <a:pt x="20164" y="15070"/>
                </a:lnTo>
                <a:lnTo>
                  <a:pt x="20093" y="15106"/>
                </a:lnTo>
                <a:lnTo>
                  <a:pt x="19950" y="15070"/>
                </a:lnTo>
                <a:lnTo>
                  <a:pt x="19808" y="15106"/>
                </a:lnTo>
                <a:lnTo>
                  <a:pt x="19808" y="15070"/>
                </a:lnTo>
                <a:lnTo>
                  <a:pt x="19808" y="14999"/>
                </a:lnTo>
                <a:lnTo>
                  <a:pt x="19737" y="14999"/>
                </a:lnTo>
                <a:lnTo>
                  <a:pt x="19701" y="15035"/>
                </a:lnTo>
                <a:lnTo>
                  <a:pt x="19594" y="15070"/>
                </a:lnTo>
                <a:lnTo>
                  <a:pt x="19523" y="15035"/>
                </a:lnTo>
                <a:lnTo>
                  <a:pt x="19416" y="14999"/>
                </a:lnTo>
                <a:lnTo>
                  <a:pt x="19594" y="14821"/>
                </a:lnTo>
                <a:lnTo>
                  <a:pt x="19594" y="14750"/>
                </a:lnTo>
                <a:lnTo>
                  <a:pt x="19594" y="14678"/>
                </a:lnTo>
                <a:lnTo>
                  <a:pt x="19523" y="14678"/>
                </a:lnTo>
                <a:lnTo>
                  <a:pt x="19416" y="14536"/>
                </a:lnTo>
                <a:lnTo>
                  <a:pt x="19309" y="14465"/>
                </a:lnTo>
                <a:lnTo>
                  <a:pt x="19238" y="14465"/>
                </a:lnTo>
                <a:lnTo>
                  <a:pt x="19167" y="14500"/>
                </a:lnTo>
                <a:lnTo>
                  <a:pt x="19131" y="14607"/>
                </a:lnTo>
                <a:lnTo>
                  <a:pt x="19095" y="14714"/>
                </a:lnTo>
                <a:lnTo>
                  <a:pt x="19060" y="14785"/>
                </a:lnTo>
                <a:lnTo>
                  <a:pt x="19024" y="14821"/>
                </a:lnTo>
                <a:lnTo>
                  <a:pt x="18953" y="14821"/>
                </a:lnTo>
                <a:lnTo>
                  <a:pt x="18775" y="14785"/>
                </a:lnTo>
                <a:lnTo>
                  <a:pt x="18704" y="14785"/>
                </a:lnTo>
                <a:lnTo>
                  <a:pt x="18668" y="14821"/>
                </a:lnTo>
                <a:lnTo>
                  <a:pt x="18597" y="14856"/>
                </a:lnTo>
                <a:lnTo>
                  <a:pt x="18419" y="14643"/>
                </a:lnTo>
                <a:lnTo>
                  <a:pt x="18383" y="14607"/>
                </a:lnTo>
                <a:lnTo>
                  <a:pt x="18312" y="14536"/>
                </a:lnTo>
                <a:lnTo>
                  <a:pt x="18240" y="14536"/>
                </a:lnTo>
                <a:lnTo>
                  <a:pt x="18205" y="14571"/>
                </a:lnTo>
                <a:lnTo>
                  <a:pt x="18240" y="14607"/>
                </a:lnTo>
                <a:lnTo>
                  <a:pt x="18276" y="14714"/>
                </a:lnTo>
                <a:lnTo>
                  <a:pt x="18383" y="14892"/>
                </a:lnTo>
                <a:lnTo>
                  <a:pt x="18419" y="14963"/>
                </a:lnTo>
                <a:lnTo>
                  <a:pt x="18347" y="14963"/>
                </a:lnTo>
                <a:lnTo>
                  <a:pt x="18134" y="14928"/>
                </a:lnTo>
                <a:lnTo>
                  <a:pt x="17991" y="14821"/>
                </a:lnTo>
                <a:lnTo>
                  <a:pt x="17849" y="14678"/>
                </a:lnTo>
                <a:lnTo>
                  <a:pt x="17813" y="14643"/>
                </a:lnTo>
                <a:lnTo>
                  <a:pt x="17813" y="14607"/>
                </a:lnTo>
                <a:lnTo>
                  <a:pt x="17777" y="14571"/>
                </a:lnTo>
                <a:lnTo>
                  <a:pt x="17528" y="14571"/>
                </a:lnTo>
                <a:lnTo>
                  <a:pt x="17528" y="14500"/>
                </a:lnTo>
                <a:lnTo>
                  <a:pt x="17492" y="14465"/>
                </a:lnTo>
                <a:lnTo>
                  <a:pt x="17421" y="14465"/>
                </a:lnTo>
                <a:lnTo>
                  <a:pt x="17314" y="14536"/>
                </a:lnTo>
                <a:lnTo>
                  <a:pt x="17172" y="14607"/>
                </a:lnTo>
                <a:lnTo>
                  <a:pt x="17065" y="14643"/>
                </a:lnTo>
                <a:lnTo>
                  <a:pt x="16815" y="14607"/>
                </a:lnTo>
                <a:lnTo>
                  <a:pt x="16780" y="14643"/>
                </a:lnTo>
                <a:lnTo>
                  <a:pt x="16709" y="14678"/>
                </a:lnTo>
                <a:lnTo>
                  <a:pt x="16566" y="14821"/>
                </a:lnTo>
                <a:lnTo>
                  <a:pt x="16530" y="14928"/>
                </a:lnTo>
                <a:lnTo>
                  <a:pt x="16530" y="15035"/>
                </a:lnTo>
                <a:lnTo>
                  <a:pt x="16530" y="15141"/>
                </a:lnTo>
                <a:lnTo>
                  <a:pt x="16530" y="15213"/>
                </a:lnTo>
                <a:lnTo>
                  <a:pt x="16566" y="15284"/>
                </a:lnTo>
                <a:lnTo>
                  <a:pt x="16388" y="15391"/>
                </a:lnTo>
                <a:lnTo>
                  <a:pt x="16245" y="15498"/>
                </a:lnTo>
                <a:lnTo>
                  <a:pt x="16174" y="15569"/>
                </a:lnTo>
                <a:lnTo>
                  <a:pt x="16174" y="15605"/>
                </a:lnTo>
                <a:lnTo>
                  <a:pt x="16174" y="15676"/>
                </a:lnTo>
                <a:lnTo>
                  <a:pt x="16174" y="15711"/>
                </a:lnTo>
                <a:lnTo>
                  <a:pt x="16317" y="15818"/>
                </a:lnTo>
                <a:lnTo>
                  <a:pt x="16459" y="15890"/>
                </a:lnTo>
                <a:lnTo>
                  <a:pt x="16388" y="16103"/>
                </a:lnTo>
                <a:lnTo>
                  <a:pt x="16352" y="16175"/>
                </a:lnTo>
                <a:lnTo>
                  <a:pt x="16317" y="16210"/>
                </a:lnTo>
                <a:lnTo>
                  <a:pt x="16281" y="16210"/>
                </a:lnTo>
                <a:lnTo>
                  <a:pt x="16245" y="16246"/>
                </a:lnTo>
                <a:lnTo>
                  <a:pt x="16245" y="16317"/>
                </a:lnTo>
                <a:lnTo>
                  <a:pt x="16281" y="16460"/>
                </a:lnTo>
                <a:lnTo>
                  <a:pt x="16317" y="16531"/>
                </a:lnTo>
                <a:lnTo>
                  <a:pt x="16352" y="16709"/>
                </a:lnTo>
                <a:lnTo>
                  <a:pt x="16352" y="16745"/>
                </a:lnTo>
                <a:lnTo>
                  <a:pt x="16388" y="16780"/>
                </a:lnTo>
                <a:lnTo>
                  <a:pt x="16424" y="16816"/>
                </a:lnTo>
                <a:lnTo>
                  <a:pt x="16602" y="16780"/>
                </a:lnTo>
                <a:lnTo>
                  <a:pt x="16673" y="16745"/>
                </a:lnTo>
                <a:lnTo>
                  <a:pt x="16709" y="16851"/>
                </a:lnTo>
                <a:lnTo>
                  <a:pt x="16744" y="16923"/>
                </a:lnTo>
                <a:lnTo>
                  <a:pt x="16815" y="17030"/>
                </a:lnTo>
                <a:lnTo>
                  <a:pt x="16922" y="17065"/>
                </a:lnTo>
                <a:lnTo>
                  <a:pt x="16922" y="17101"/>
                </a:lnTo>
                <a:lnTo>
                  <a:pt x="16887" y="17350"/>
                </a:lnTo>
                <a:lnTo>
                  <a:pt x="16922" y="17386"/>
                </a:lnTo>
                <a:lnTo>
                  <a:pt x="16958" y="17421"/>
                </a:lnTo>
                <a:lnTo>
                  <a:pt x="17029" y="17457"/>
                </a:lnTo>
                <a:lnTo>
                  <a:pt x="17100" y="17421"/>
                </a:lnTo>
                <a:lnTo>
                  <a:pt x="17100" y="17457"/>
                </a:lnTo>
                <a:lnTo>
                  <a:pt x="17100" y="17671"/>
                </a:lnTo>
                <a:lnTo>
                  <a:pt x="17172" y="17885"/>
                </a:lnTo>
                <a:lnTo>
                  <a:pt x="17207" y="17956"/>
                </a:lnTo>
                <a:lnTo>
                  <a:pt x="17243" y="17956"/>
                </a:lnTo>
                <a:lnTo>
                  <a:pt x="17314" y="17991"/>
                </a:lnTo>
                <a:lnTo>
                  <a:pt x="17385" y="17956"/>
                </a:lnTo>
                <a:lnTo>
                  <a:pt x="17457" y="17849"/>
                </a:lnTo>
                <a:lnTo>
                  <a:pt x="17492" y="17706"/>
                </a:lnTo>
                <a:lnTo>
                  <a:pt x="17564" y="17635"/>
                </a:lnTo>
                <a:lnTo>
                  <a:pt x="17599" y="17600"/>
                </a:lnTo>
                <a:lnTo>
                  <a:pt x="17777" y="17600"/>
                </a:lnTo>
                <a:lnTo>
                  <a:pt x="17813" y="17564"/>
                </a:lnTo>
                <a:lnTo>
                  <a:pt x="17849" y="17528"/>
                </a:lnTo>
                <a:lnTo>
                  <a:pt x="17849" y="17421"/>
                </a:lnTo>
                <a:lnTo>
                  <a:pt x="17955" y="17457"/>
                </a:lnTo>
                <a:lnTo>
                  <a:pt x="17991" y="17528"/>
                </a:lnTo>
                <a:lnTo>
                  <a:pt x="18062" y="17564"/>
                </a:lnTo>
                <a:lnTo>
                  <a:pt x="18134" y="17600"/>
                </a:lnTo>
                <a:lnTo>
                  <a:pt x="18169" y="17564"/>
                </a:lnTo>
                <a:lnTo>
                  <a:pt x="18205" y="17528"/>
                </a:lnTo>
                <a:lnTo>
                  <a:pt x="18240" y="17528"/>
                </a:lnTo>
                <a:lnTo>
                  <a:pt x="18312" y="17600"/>
                </a:lnTo>
                <a:lnTo>
                  <a:pt x="18312" y="17778"/>
                </a:lnTo>
                <a:lnTo>
                  <a:pt x="18240" y="17920"/>
                </a:lnTo>
                <a:lnTo>
                  <a:pt x="18205" y="17956"/>
                </a:lnTo>
                <a:lnTo>
                  <a:pt x="18134" y="18098"/>
                </a:lnTo>
                <a:lnTo>
                  <a:pt x="18134" y="18134"/>
                </a:lnTo>
                <a:lnTo>
                  <a:pt x="18169" y="18170"/>
                </a:lnTo>
                <a:lnTo>
                  <a:pt x="18240" y="18170"/>
                </a:lnTo>
                <a:lnTo>
                  <a:pt x="18240" y="18276"/>
                </a:lnTo>
                <a:lnTo>
                  <a:pt x="18347" y="18348"/>
                </a:lnTo>
                <a:lnTo>
                  <a:pt x="18454" y="18383"/>
                </a:lnTo>
                <a:lnTo>
                  <a:pt x="18525" y="18348"/>
                </a:lnTo>
                <a:lnTo>
                  <a:pt x="18597" y="18276"/>
                </a:lnTo>
                <a:lnTo>
                  <a:pt x="18668" y="18205"/>
                </a:lnTo>
                <a:lnTo>
                  <a:pt x="18704" y="18134"/>
                </a:lnTo>
                <a:lnTo>
                  <a:pt x="18739" y="18098"/>
                </a:lnTo>
                <a:lnTo>
                  <a:pt x="18775" y="18134"/>
                </a:lnTo>
                <a:lnTo>
                  <a:pt x="18810" y="18241"/>
                </a:lnTo>
                <a:lnTo>
                  <a:pt x="18846" y="18276"/>
                </a:lnTo>
                <a:lnTo>
                  <a:pt x="18775" y="18312"/>
                </a:lnTo>
                <a:lnTo>
                  <a:pt x="18704" y="18419"/>
                </a:lnTo>
                <a:lnTo>
                  <a:pt x="18739" y="18490"/>
                </a:lnTo>
                <a:lnTo>
                  <a:pt x="18775" y="18526"/>
                </a:lnTo>
                <a:lnTo>
                  <a:pt x="18846" y="18561"/>
                </a:lnTo>
                <a:lnTo>
                  <a:pt x="18917" y="18561"/>
                </a:lnTo>
                <a:lnTo>
                  <a:pt x="18989" y="18490"/>
                </a:lnTo>
                <a:lnTo>
                  <a:pt x="19060" y="18419"/>
                </a:lnTo>
                <a:lnTo>
                  <a:pt x="19095" y="18419"/>
                </a:lnTo>
                <a:lnTo>
                  <a:pt x="19202" y="18276"/>
                </a:lnTo>
                <a:lnTo>
                  <a:pt x="19238" y="18276"/>
                </a:lnTo>
                <a:lnTo>
                  <a:pt x="19202" y="18490"/>
                </a:lnTo>
                <a:lnTo>
                  <a:pt x="19202" y="18526"/>
                </a:lnTo>
                <a:lnTo>
                  <a:pt x="19167" y="18740"/>
                </a:lnTo>
                <a:lnTo>
                  <a:pt x="19202" y="18775"/>
                </a:lnTo>
                <a:lnTo>
                  <a:pt x="19167" y="18953"/>
                </a:lnTo>
                <a:lnTo>
                  <a:pt x="19131" y="19167"/>
                </a:lnTo>
                <a:lnTo>
                  <a:pt x="19131" y="19203"/>
                </a:lnTo>
                <a:lnTo>
                  <a:pt x="19167" y="19238"/>
                </a:lnTo>
                <a:lnTo>
                  <a:pt x="18419" y="19523"/>
                </a:lnTo>
                <a:lnTo>
                  <a:pt x="17564" y="19808"/>
                </a:lnTo>
                <a:lnTo>
                  <a:pt x="16958" y="19986"/>
                </a:lnTo>
                <a:lnTo>
                  <a:pt x="16388" y="20200"/>
                </a:lnTo>
                <a:lnTo>
                  <a:pt x="16103" y="20343"/>
                </a:lnTo>
                <a:lnTo>
                  <a:pt x="15818" y="20485"/>
                </a:lnTo>
                <a:lnTo>
                  <a:pt x="15604" y="20628"/>
                </a:lnTo>
                <a:lnTo>
                  <a:pt x="15390" y="20806"/>
                </a:lnTo>
                <a:lnTo>
                  <a:pt x="15177" y="20984"/>
                </a:lnTo>
                <a:lnTo>
                  <a:pt x="15034" y="21162"/>
                </a:lnTo>
                <a:lnTo>
                  <a:pt x="14785" y="21483"/>
                </a:lnTo>
                <a:lnTo>
                  <a:pt x="14642" y="21839"/>
                </a:lnTo>
                <a:lnTo>
                  <a:pt x="14535" y="21162"/>
                </a:lnTo>
                <a:lnTo>
                  <a:pt x="14500" y="20663"/>
                </a:lnTo>
                <a:lnTo>
                  <a:pt x="14464" y="20165"/>
                </a:lnTo>
                <a:lnTo>
                  <a:pt x="14428" y="19167"/>
                </a:lnTo>
                <a:lnTo>
                  <a:pt x="14464" y="18668"/>
                </a:lnTo>
                <a:lnTo>
                  <a:pt x="14500" y="18134"/>
                </a:lnTo>
                <a:lnTo>
                  <a:pt x="14607" y="17101"/>
                </a:lnTo>
                <a:lnTo>
                  <a:pt x="14785" y="16103"/>
                </a:lnTo>
                <a:lnTo>
                  <a:pt x="14998" y="15284"/>
                </a:lnTo>
                <a:lnTo>
                  <a:pt x="15105" y="15141"/>
                </a:lnTo>
                <a:lnTo>
                  <a:pt x="15248" y="14892"/>
                </a:lnTo>
                <a:lnTo>
                  <a:pt x="15462" y="14536"/>
                </a:lnTo>
                <a:lnTo>
                  <a:pt x="15533" y="14358"/>
                </a:lnTo>
                <a:lnTo>
                  <a:pt x="15747" y="14037"/>
                </a:lnTo>
                <a:lnTo>
                  <a:pt x="16067" y="13610"/>
                </a:lnTo>
                <a:lnTo>
                  <a:pt x="16317" y="13360"/>
                </a:lnTo>
                <a:lnTo>
                  <a:pt x="16566" y="13111"/>
                </a:lnTo>
                <a:lnTo>
                  <a:pt x="16851" y="12861"/>
                </a:lnTo>
                <a:lnTo>
                  <a:pt x="17172" y="12612"/>
                </a:lnTo>
                <a:lnTo>
                  <a:pt x="17920" y="12113"/>
                </a:lnTo>
                <a:lnTo>
                  <a:pt x="18704" y="11615"/>
                </a:lnTo>
                <a:lnTo>
                  <a:pt x="19559" y="11116"/>
                </a:lnTo>
                <a:lnTo>
                  <a:pt x="20378" y="10653"/>
                </a:lnTo>
                <a:lnTo>
                  <a:pt x="21126" y="10118"/>
                </a:lnTo>
                <a:lnTo>
                  <a:pt x="21162" y="10154"/>
                </a:lnTo>
                <a:lnTo>
                  <a:pt x="21090" y="10261"/>
                </a:lnTo>
                <a:lnTo>
                  <a:pt x="21233" y="10190"/>
                </a:lnTo>
                <a:lnTo>
                  <a:pt x="21340" y="10190"/>
                </a:lnTo>
                <a:lnTo>
                  <a:pt x="21411" y="10154"/>
                </a:lnTo>
                <a:lnTo>
                  <a:pt x="21447" y="10118"/>
                </a:lnTo>
                <a:lnTo>
                  <a:pt x="21518" y="10047"/>
                </a:lnTo>
                <a:lnTo>
                  <a:pt x="21696" y="9833"/>
                </a:lnTo>
                <a:lnTo>
                  <a:pt x="21589" y="9869"/>
                </a:lnTo>
                <a:lnTo>
                  <a:pt x="21660" y="9762"/>
                </a:lnTo>
                <a:lnTo>
                  <a:pt x="21696" y="9833"/>
                </a:lnTo>
                <a:lnTo>
                  <a:pt x="21732" y="9976"/>
                </a:lnTo>
                <a:lnTo>
                  <a:pt x="21767" y="10011"/>
                </a:lnTo>
                <a:lnTo>
                  <a:pt x="21839" y="10047"/>
                </a:lnTo>
                <a:lnTo>
                  <a:pt x="21874" y="10047"/>
                </a:lnTo>
                <a:lnTo>
                  <a:pt x="21910" y="9976"/>
                </a:lnTo>
                <a:lnTo>
                  <a:pt x="21945" y="9905"/>
                </a:lnTo>
                <a:lnTo>
                  <a:pt x="21945" y="9655"/>
                </a:lnTo>
                <a:lnTo>
                  <a:pt x="22017" y="9691"/>
                </a:lnTo>
                <a:lnTo>
                  <a:pt x="22124" y="9691"/>
                </a:lnTo>
                <a:lnTo>
                  <a:pt x="22124" y="9655"/>
                </a:lnTo>
                <a:lnTo>
                  <a:pt x="22159" y="9584"/>
                </a:lnTo>
                <a:lnTo>
                  <a:pt x="22159" y="9513"/>
                </a:lnTo>
                <a:lnTo>
                  <a:pt x="22195" y="9441"/>
                </a:lnTo>
                <a:lnTo>
                  <a:pt x="22266" y="9299"/>
                </a:lnTo>
                <a:lnTo>
                  <a:pt x="22337" y="9228"/>
                </a:lnTo>
                <a:lnTo>
                  <a:pt x="22480" y="9156"/>
                </a:lnTo>
                <a:lnTo>
                  <a:pt x="22551" y="9228"/>
                </a:lnTo>
                <a:lnTo>
                  <a:pt x="22587" y="9299"/>
                </a:lnTo>
                <a:lnTo>
                  <a:pt x="22658" y="9406"/>
                </a:lnTo>
                <a:lnTo>
                  <a:pt x="22694" y="9513"/>
                </a:lnTo>
                <a:lnTo>
                  <a:pt x="22765" y="9584"/>
                </a:lnTo>
                <a:lnTo>
                  <a:pt x="22872" y="9584"/>
                </a:lnTo>
                <a:lnTo>
                  <a:pt x="23014" y="9548"/>
                </a:lnTo>
                <a:lnTo>
                  <a:pt x="23121" y="9441"/>
                </a:lnTo>
                <a:lnTo>
                  <a:pt x="23085" y="9726"/>
                </a:lnTo>
                <a:lnTo>
                  <a:pt x="23050" y="9798"/>
                </a:lnTo>
                <a:lnTo>
                  <a:pt x="23050" y="9869"/>
                </a:lnTo>
                <a:lnTo>
                  <a:pt x="23050" y="9940"/>
                </a:lnTo>
                <a:lnTo>
                  <a:pt x="23085" y="10011"/>
                </a:lnTo>
                <a:lnTo>
                  <a:pt x="23121" y="10047"/>
                </a:lnTo>
                <a:lnTo>
                  <a:pt x="23157" y="10047"/>
                </a:lnTo>
                <a:lnTo>
                  <a:pt x="23299" y="10225"/>
                </a:lnTo>
                <a:lnTo>
                  <a:pt x="23442" y="10368"/>
                </a:lnTo>
                <a:lnTo>
                  <a:pt x="23549" y="10475"/>
                </a:lnTo>
                <a:lnTo>
                  <a:pt x="23584" y="10581"/>
                </a:lnTo>
                <a:lnTo>
                  <a:pt x="23584" y="10688"/>
                </a:lnTo>
                <a:lnTo>
                  <a:pt x="23549" y="10795"/>
                </a:lnTo>
                <a:lnTo>
                  <a:pt x="23477" y="10973"/>
                </a:lnTo>
                <a:lnTo>
                  <a:pt x="23477" y="11045"/>
                </a:lnTo>
                <a:lnTo>
                  <a:pt x="23477" y="11116"/>
                </a:lnTo>
                <a:lnTo>
                  <a:pt x="23584" y="11223"/>
                </a:lnTo>
                <a:lnTo>
                  <a:pt x="23727" y="11258"/>
                </a:lnTo>
                <a:lnTo>
                  <a:pt x="23798" y="11258"/>
                </a:lnTo>
                <a:lnTo>
                  <a:pt x="23834" y="11330"/>
                </a:lnTo>
                <a:lnTo>
                  <a:pt x="23869" y="11401"/>
                </a:lnTo>
                <a:lnTo>
                  <a:pt x="23905" y="11508"/>
                </a:lnTo>
                <a:lnTo>
                  <a:pt x="23905" y="11757"/>
                </a:lnTo>
                <a:lnTo>
                  <a:pt x="23940" y="11828"/>
                </a:lnTo>
                <a:lnTo>
                  <a:pt x="24047" y="11864"/>
                </a:lnTo>
                <a:lnTo>
                  <a:pt x="24083" y="11828"/>
                </a:lnTo>
                <a:lnTo>
                  <a:pt x="24154" y="11793"/>
                </a:lnTo>
                <a:lnTo>
                  <a:pt x="24225" y="11757"/>
                </a:lnTo>
                <a:lnTo>
                  <a:pt x="24404" y="11757"/>
                </a:lnTo>
                <a:lnTo>
                  <a:pt x="24510" y="11721"/>
                </a:lnTo>
                <a:lnTo>
                  <a:pt x="24582" y="11686"/>
                </a:lnTo>
                <a:lnTo>
                  <a:pt x="24760" y="11579"/>
                </a:lnTo>
                <a:lnTo>
                  <a:pt x="24902" y="11650"/>
                </a:lnTo>
                <a:lnTo>
                  <a:pt x="25045" y="11793"/>
                </a:lnTo>
                <a:lnTo>
                  <a:pt x="25152" y="11900"/>
                </a:lnTo>
                <a:lnTo>
                  <a:pt x="25223" y="12042"/>
                </a:lnTo>
                <a:lnTo>
                  <a:pt x="25223" y="12078"/>
                </a:lnTo>
                <a:lnTo>
                  <a:pt x="25365" y="12291"/>
                </a:lnTo>
                <a:lnTo>
                  <a:pt x="25401" y="12363"/>
                </a:lnTo>
                <a:lnTo>
                  <a:pt x="25472" y="12363"/>
                </a:lnTo>
                <a:lnTo>
                  <a:pt x="25544" y="12327"/>
                </a:lnTo>
                <a:lnTo>
                  <a:pt x="25579" y="12291"/>
                </a:lnTo>
                <a:lnTo>
                  <a:pt x="25615" y="12220"/>
                </a:lnTo>
                <a:lnTo>
                  <a:pt x="25686" y="12006"/>
                </a:lnTo>
                <a:lnTo>
                  <a:pt x="25757" y="11793"/>
                </a:lnTo>
                <a:lnTo>
                  <a:pt x="25829" y="11757"/>
                </a:lnTo>
                <a:lnTo>
                  <a:pt x="25900" y="11757"/>
                </a:lnTo>
                <a:lnTo>
                  <a:pt x="26007" y="11828"/>
                </a:lnTo>
                <a:lnTo>
                  <a:pt x="26220" y="11828"/>
                </a:lnTo>
                <a:lnTo>
                  <a:pt x="26256" y="11757"/>
                </a:lnTo>
                <a:lnTo>
                  <a:pt x="26327" y="11721"/>
                </a:lnTo>
                <a:lnTo>
                  <a:pt x="26470" y="11686"/>
                </a:lnTo>
                <a:lnTo>
                  <a:pt x="26505" y="11686"/>
                </a:lnTo>
                <a:lnTo>
                  <a:pt x="26541" y="11721"/>
                </a:lnTo>
                <a:lnTo>
                  <a:pt x="26577" y="11757"/>
                </a:lnTo>
                <a:lnTo>
                  <a:pt x="26612" y="11828"/>
                </a:lnTo>
                <a:lnTo>
                  <a:pt x="26612" y="11900"/>
                </a:lnTo>
                <a:lnTo>
                  <a:pt x="26648" y="12006"/>
                </a:lnTo>
                <a:lnTo>
                  <a:pt x="26684" y="12042"/>
                </a:lnTo>
                <a:lnTo>
                  <a:pt x="26755" y="12042"/>
                </a:lnTo>
                <a:lnTo>
                  <a:pt x="26826" y="12006"/>
                </a:lnTo>
                <a:lnTo>
                  <a:pt x="27004" y="11864"/>
                </a:lnTo>
                <a:lnTo>
                  <a:pt x="27396" y="11472"/>
                </a:lnTo>
                <a:lnTo>
                  <a:pt x="27574" y="11365"/>
                </a:lnTo>
                <a:lnTo>
                  <a:pt x="27859" y="11223"/>
                </a:lnTo>
                <a:lnTo>
                  <a:pt x="27966" y="11151"/>
                </a:lnTo>
                <a:lnTo>
                  <a:pt x="28037" y="11116"/>
                </a:lnTo>
                <a:lnTo>
                  <a:pt x="28073" y="11045"/>
                </a:lnTo>
                <a:lnTo>
                  <a:pt x="28073" y="10973"/>
                </a:lnTo>
                <a:lnTo>
                  <a:pt x="28073" y="10938"/>
                </a:lnTo>
                <a:lnTo>
                  <a:pt x="28037" y="10866"/>
                </a:lnTo>
                <a:lnTo>
                  <a:pt x="27966" y="10795"/>
                </a:lnTo>
                <a:lnTo>
                  <a:pt x="27824" y="10760"/>
                </a:lnTo>
                <a:lnTo>
                  <a:pt x="27681" y="10688"/>
                </a:lnTo>
                <a:lnTo>
                  <a:pt x="27574" y="10653"/>
                </a:lnTo>
                <a:lnTo>
                  <a:pt x="27467" y="10581"/>
                </a:lnTo>
                <a:lnTo>
                  <a:pt x="27432" y="10510"/>
                </a:lnTo>
                <a:lnTo>
                  <a:pt x="27432" y="10439"/>
                </a:lnTo>
                <a:lnTo>
                  <a:pt x="27432" y="10403"/>
                </a:lnTo>
                <a:lnTo>
                  <a:pt x="27503" y="10368"/>
                </a:lnTo>
                <a:lnTo>
                  <a:pt x="27539" y="10332"/>
                </a:lnTo>
                <a:lnTo>
                  <a:pt x="27610" y="10368"/>
                </a:lnTo>
                <a:lnTo>
                  <a:pt x="27859" y="10403"/>
                </a:lnTo>
                <a:lnTo>
                  <a:pt x="27930" y="10368"/>
                </a:lnTo>
                <a:lnTo>
                  <a:pt x="27966" y="10368"/>
                </a:lnTo>
                <a:lnTo>
                  <a:pt x="28144" y="10190"/>
                </a:lnTo>
                <a:lnTo>
                  <a:pt x="28251" y="10118"/>
                </a:lnTo>
                <a:lnTo>
                  <a:pt x="28358" y="10118"/>
                </a:lnTo>
                <a:lnTo>
                  <a:pt x="28572" y="10190"/>
                </a:lnTo>
                <a:lnTo>
                  <a:pt x="28821" y="10225"/>
                </a:lnTo>
                <a:lnTo>
                  <a:pt x="29106" y="10225"/>
                </a:lnTo>
                <a:lnTo>
                  <a:pt x="29106" y="10154"/>
                </a:lnTo>
                <a:lnTo>
                  <a:pt x="29106" y="10083"/>
                </a:lnTo>
                <a:lnTo>
                  <a:pt x="29070" y="10047"/>
                </a:lnTo>
                <a:lnTo>
                  <a:pt x="29035" y="10011"/>
                </a:lnTo>
                <a:lnTo>
                  <a:pt x="28964" y="9940"/>
                </a:lnTo>
                <a:lnTo>
                  <a:pt x="28821" y="9762"/>
                </a:lnTo>
                <a:lnTo>
                  <a:pt x="28679" y="9477"/>
                </a:lnTo>
                <a:lnTo>
                  <a:pt x="28536" y="9263"/>
                </a:lnTo>
                <a:lnTo>
                  <a:pt x="28536" y="9228"/>
                </a:lnTo>
                <a:lnTo>
                  <a:pt x="28643" y="9192"/>
                </a:lnTo>
                <a:lnTo>
                  <a:pt x="28750" y="9121"/>
                </a:lnTo>
                <a:lnTo>
                  <a:pt x="28892" y="9014"/>
                </a:lnTo>
                <a:lnTo>
                  <a:pt x="28999" y="8907"/>
                </a:lnTo>
                <a:lnTo>
                  <a:pt x="29035" y="8800"/>
                </a:lnTo>
                <a:lnTo>
                  <a:pt x="29106" y="8586"/>
                </a:lnTo>
                <a:lnTo>
                  <a:pt x="29106" y="8337"/>
                </a:lnTo>
                <a:lnTo>
                  <a:pt x="29070" y="8230"/>
                </a:lnTo>
                <a:lnTo>
                  <a:pt x="29035" y="8088"/>
                </a:lnTo>
                <a:lnTo>
                  <a:pt x="28928" y="8016"/>
                </a:lnTo>
                <a:lnTo>
                  <a:pt x="28821" y="7945"/>
                </a:lnTo>
                <a:lnTo>
                  <a:pt x="28358" y="7874"/>
                </a:lnTo>
                <a:lnTo>
                  <a:pt x="28322" y="7838"/>
                </a:lnTo>
                <a:lnTo>
                  <a:pt x="28322" y="7803"/>
                </a:lnTo>
                <a:lnTo>
                  <a:pt x="28394" y="7696"/>
                </a:lnTo>
                <a:lnTo>
                  <a:pt x="28429" y="7589"/>
                </a:lnTo>
                <a:lnTo>
                  <a:pt x="28429" y="7446"/>
                </a:lnTo>
                <a:lnTo>
                  <a:pt x="28394" y="7340"/>
                </a:lnTo>
                <a:lnTo>
                  <a:pt x="28429" y="7268"/>
                </a:lnTo>
                <a:lnTo>
                  <a:pt x="28607" y="7197"/>
                </a:lnTo>
                <a:lnTo>
                  <a:pt x="28714" y="7126"/>
                </a:lnTo>
                <a:lnTo>
                  <a:pt x="28785" y="7055"/>
                </a:lnTo>
                <a:lnTo>
                  <a:pt x="28821" y="6983"/>
                </a:lnTo>
                <a:lnTo>
                  <a:pt x="28821" y="6948"/>
                </a:lnTo>
                <a:lnTo>
                  <a:pt x="28821" y="6876"/>
                </a:lnTo>
                <a:lnTo>
                  <a:pt x="28785" y="6805"/>
                </a:lnTo>
                <a:lnTo>
                  <a:pt x="28714" y="6770"/>
                </a:lnTo>
                <a:lnTo>
                  <a:pt x="28607" y="6698"/>
                </a:lnTo>
                <a:lnTo>
                  <a:pt x="28322" y="6627"/>
                </a:lnTo>
                <a:lnTo>
                  <a:pt x="28251" y="6591"/>
                </a:lnTo>
                <a:lnTo>
                  <a:pt x="28322" y="6556"/>
                </a:lnTo>
                <a:lnTo>
                  <a:pt x="28572" y="6485"/>
                </a:lnTo>
                <a:lnTo>
                  <a:pt x="28679" y="6449"/>
                </a:lnTo>
                <a:lnTo>
                  <a:pt x="28750" y="6378"/>
                </a:lnTo>
                <a:lnTo>
                  <a:pt x="28821" y="6306"/>
                </a:lnTo>
                <a:lnTo>
                  <a:pt x="28821" y="6235"/>
                </a:lnTo>
                <a:lnTo>
                  <a:pt x="28857" y="6164"/>
                </a:lnTo>
                <a:lnTo>
                  <a:pt x="28821" y="6057"/>
                </a:lnTo>
                <a:lnTo>
                  <a:pt x="28785" y="5986"/>
                </a:lnTo>
                <a:lnTo>
                  <a:pt x="28714" y="5915"/>
                </a:lnTo>
                <a:lnTo>
                  <a:pt x="28643" y="5843"/>
                </a:lnTo>
                <a:lnTo>
                  <a:pt x="28465" y="5736"/>
                </a:lnTo>
                <a:lnTo>
                  <a:pt x="28287" y="5630"/>
                </a:lnTo>
                <a:lnTo>
                  <a:pt x="28144" y="5594"/>
                </a:lnTo>
                <a:lnTo>
                  <a:pt x="28002" y="5594"/>
                </a:lnTo>
                <a:lnTo>
                  <a:pt x="27895" y="5630"/>
                </a:lnTo>
                <a:lnTo>
                  <a:pt x="27788" y="5701"/>
                </a:lnTo>
                <a:lnTo>
                  <a:pt x="27717" y="5808"/>
                </a:lnTo>
                <a:lnTo>
                  <a:pt x="27681" y="5915"/>
                </a:lnTo>
                <a:lnTo>
                  <a:pt x="27539" y="5772"/>
                </a:lnTo>
                <a:lnTo>
                  <a:pt x="27360" y="5558"/>
                </a:lnTo>
                <a:lnTo>
                  <a:pt x="27325" y="5523"/>
                </a:lnTo>
                <a:lnTo>
                  <a:pt x="27218" y="5523"/>
                </a:lnTo>
                <a:lnTo>
                  <a:pt x="27182" y="5558"/>
                </a:lnTo>
                <a:lnTo>
                  <a:pt x="27147" y="5630"/>
                </a:lnTo>
                <a:lnTo>
                  <a:pt x="27147" y="5665"/>
                </a:lnTo>
                <a:lnTo>
                  <a:pt x="27040" y="5772"/>
                </a:lnTo>
                <a:lnTo>
                  <a:pt x="27004" y="5808"/>
                </a:lnTo>
                <a:lnTo>
                  <a:pt x="26862" y="5808"/>
                </a:lnTo>
                <a:lnTo>
                  <a:pt x="26826" y="5736"/>
                </a:lnTo>
                <a:lnTo>
                  <a:pt x="26684" y="5665"/>
                </a:lnTo>
                <a:lnTo>
                  <a:pt x="26541" y="5630"/>
                </a:lnTo>
                <a:lnTo>
                  <a:pt x="26434" y="5665"/>
                </a:lnTo>
                <a:lnTo>
                  <a:pt x="26327" y="5772"/>
                </a:lnTo>
                <a:lnTo>
                  <a:pt x="26149" y="5380"/>
                </a:lnTo>
                <a:lnTo>
                  <a:pt x="26078" y="5202"/>
                </a:lnTo>
                <a:lnTo>
                  <a:pt x="26078" y="5095"/>
                </a:lnTo>
                <a:lnTo>
                  <a:pt x="26078" y="4988"/>
                </a:lnTo>
                <a:lnTo>
                  <a:pt x="26042" y="4917"/>
                </a:lnTo>
                <a:lnTo>
                  <a:pt x="26007" y="4881"/>
                </a:lnTo>
                <a:lnTo>
                  <a:pt x="25793" y="4881"/>
                </a:lnTo>
                <a:lnTo>
                  <a:pt x="25365" y="5131"/>
                </a:lnTo>
                <a:lnTo>
                  <a:pt x="25259" y="5202"/>
                </a:lnTo>
                <a:lnTo>
                  <a:pt x="25187" y="5202"/>
                </a:lnTo>
                <a:lnTo>
                  <a:pt x="25152" y="5166"/>
                </a:lnTo>
                <a:lnTo>
                  <a:pt x="25223" y="4775"/>
                </a:lnTo>
                <a:lnTo>
                  <a:pt x="25223" y="4596"/>
                </a:lnTo>
                <a:lnTo>
                  <a:pt x="25223" y="4383"/>
                </a:lnTo>
                <a:lnTo>
                  <a:pt x="25187" y="4169"/>
                </a:lnTo>
                <a:lnTo>
                  <a:pt x="25116" y="3955"/>
                </a:lnTo>
                <a:lnTo>
                  <a:pt x="25080" y="3920"/>
                </a:lnTo>
                <a:lnTo>
                  <a:pt x="25009" y="3813"/>
                </a:lnTo>
                <a:lnTo>
                  <a:pt x="24902" y="3706"/>
                </a:lnTo>
                <a:lnTo>
                  <a:pt x="24760" y="3634"/>
                </a:lnTo>
                <a:lnTo>
                  <a:pt x="24617" y="3599"/>
                </a:lnTo>
                <a:lnTo>
                  <a:pt x="24510" y="3634"/>
                </a:lnTo>
                <a:lnTo>
                  <a:pt x="24404" y="3634"/>
                </a:lnTo>
                <a:lnTo>
                  <a:pt x="24297" y="3706"/>
                </a:lnTo>
                <a:lnTo>
                  <a:pt x="24047" y="3777"/>
                </a:lnTo>
                <a:lnTo>
                  <a:pt x="24154" y="3349"/>
                </a:lnTo>
                <a:lnTo>
                  <a:pt x="24190" y="3243"/>
                </a:lnTo>
                <a:lnTo>
                  <a:pt x="24225" y="3136"/>
                </a:lnTo>
                <a:lnTo>
                  <a:pt x="24225" y="3029"/>
                </a:lnTo>
                <a:lnTo>
                  <a:pt x="24190" y="2922"/>
                </a:lnTo>
                <a:lnTo>
                  <a:pt x="24154" y="2851"/>
                </a:lnTo>
                <a:lnTo>
                  <a:pt x="24083" y="2779"/>
                </a:lnTo>
                <a:lnTo>
                  <a:pt x="24012" y="2708"/>
                </a:lnTo>
                <a:lnTo>
                  <a:pt x="23798" y="2673"/>
                </a:lnTo>
                <a:lnTo>
                  <a:pt x="23513" y="2673"/>
                </a:lnTo>
                <a:lnTo>
                  <a:pt x="23335" y="2637"/>
                </a:lnTo>
                <a:lnTo>
                  <a:pt x="23264" y="2601"/>
                </a:lnTo>
                <a:lnTo>
                  <a:pt x="23157" y="2637"/>
                </a:lnTo>
                <a:lnTo>
                  <a:pt x="23050" y="2673"/>
                </a:lnTo>
                <a:lnTo>
                  <a:pt x="22907" y="2779"/>
                </a:lnTo>
                <a:lnTo>
                  <a:pt x="22872" y="2779"/>
                </a:lnTo>
                <a:lnTo>
                  <a:pt x="22800" y="2815"/>
                </a:lnTo>
                <a:lnTo>
                  <a:pt x="22729" y="2779"/>
                </a:lnTo>
                <a:lnTo>
                  <a:pt x="22694" y="2744"/>
                </a:lnTo>
                <a:lnTo>
                  <a:pt x="22515" y="2494"/>
                </a:lnTo>
                <a:lnTo>
                  <a:pt x="22302" y="2209"/>
                </a:lnTo>
                <a:lnTo>
                  <a:pt x="22266" y="2138"/>
                </a:lnTo>
                <a:lnTo>
                  <a:pt x="22266" y="2103"/>
                </a:lnTo>
                <a:lnTo>
                  <a:pt x="22159" y="1782"/>
                </a:lnTo>
                <a:lnTo>
                  <a:pt x="22088" y="1711"/>
                </a:lnTo>
                <a:lnTo>
                  <a:pt x="21981" y="1675"/>
                </a:lnTo>
                <a:lnTo>
                  <a:pt x="21910" y="1675"/>
                </a:lnTo>
                <a:lnTo>
                  <a:pt x="21839" y="1746"/>
                </a:lnTo>
                <a:lnTo>
                  <a:pt x="21696" y="1960"/>
                </a:lnTo>
                <a:lnTo>
                  <a:pt x="21589" y="2138"/>
                </a:lnTo>
                <a:lnTo>
                  <a:pt x="21518" y="2281"/>
                </a:lnTo>
                <a:lnTo>
                  <a:pt x="21482" y="2103"/>
                </a:lnTo>
                <a:lnTo>
                  <a:pt x="21482" y="2031"/>
                </a:lnTo>
                <a:lnTo>
                  <a:pt x="21447" y="1996"/>
                </a:lnTo>
                <a:lnTo>
                  <a:pt x="21411" y="1960"/>
                </a:lnTo>
                <a:lnTo>
                  <a:pt x="21375" y="1960"/>
                </a:lnTo>
                <a:lnTo>
                  <a:pt x="21269" y="1996"/>
                </a:lnTo>
                <a:lnTo>
                  <a:pt x="21233" y="2067"/>
                </a:lnTo>
                <a:lnTo>
                  <a:pt x="21197" y="2031"/>
                </a:lnTo>
                <a:lnTo>
                  <a:pt x="21090" y="1960"/>
                </a:lnTo>
                <a:lnTo>
                  <a:pt x="20948" y="1889"/>
                </a:lnTo>
                <a:lnTo>
                  <a:pt x="20770" y="1889"/>
                </a:lnTo>
                <a:lnTo>
                  <a:pt x="20556" y="1924"/>
                </a:lnTo>
                <a:lnTo>
                  <a:pt x="20449" y="1996"/>
                </a:lnTo>
                <a:lnTo>
                  <a:pt x="20342" y="2031"/>
                </a:lnTo>
                <a:lnTo>
                  <a:pt x="20271" y="2138"/>
                </a:lnTo>
                <a:lnTo>
                  <a:pt x="20235" y="2209"/>
                </a:lnTo>
                <a:lnTo>
                  <a:pt x="20235" y="2316"/>
                </a:lnTo>
                <a:lnTo>
                  <a:pt x="20307" y="2423"/>
                </a:lnTo>
                <a:lnTo>
                  <a:pt x="20414" y="2566"/>
                </a:lnTo>
                <a:lnTo>
                  <a:pt x="20485" y="2708"/>
                </a:lnTo>
                <a:lnTo>
                  <a:pt x="20378" y="2708"/>
                </a:lnTo>
                <a:lnTo>
                  <a:pt x="20271" y="2673"/>
                </a:lnTo>
                <a:lnTo>
                  <a:pt x="19986" y="2530"/>
                </a:lnTo>
                <a:lnTo>
                  <a:pt x="19879" y="2494"/>
                </a:lnTo>
                <a:lnTo>
                  <a:pt x="19701" y="2494"/>
                </a:lnTo>
                <a:lnTo>
                  <a:pt x="19665" y="2566"/>
                </a:lnTo>
                <a:lnTo>
                  <a:pt x="19630" y="2530"/>
                </a:lnTo>
                <a:lnTo>
                  <a:pt x="19594" y="2423"/>
                </a:lnTo>
                <a:lnTo>
                  <a:pt x="19559" y="2316"/>
                </a:lnTo>
                <a:lnTo>
                  <a:pt x="19594" y="2245"/>
                </a:lnTo>
                <a:lnTo>
                  <a:pt x="19630" y="2174"/>
                </a:lnTo>
                <a:lnTo>
                  <a:pt x="19701" y="2067"/>
                </a:lnTo>
                <a:lnTo>
                  <a:pt x="19737" y="1960"/>
                </a:lnTo>
                <a:lnTo>
                  <a:pt x="19772" y="1889"/>
                </a:lnTo>
                <a:lnTo>
                  <a:pt x="19737" y="1853"/>
                </a:lnTo>
                <a:lnTo>
                  <a:pt x="19665" y="1782"/>
                </a:lnTo>
                <a:lnTo>
                  <a:pt x="19630" y="1746"/>
                </a:lnTo>
                <a:lnTo>
                  <a:pt x="19523" y="1711"/>
                </a:lnTo>
                <a:lnTo>
                  <a:pt x="19416" y="1711"/>
                </a:lnTo>
                <a:lnTo>
                  <a:pt x="19380" y="1675"/>
                </a:lnTo>
                <a:lnTo>
                  <a:pt x="19380" y="1533"/>
                </a:lnTo>
                <a:lnTo>
                  <a:pt x="19345" y="1426"/>
                </a:lnTo>
                <a:lnTo>
                  <a:pt x="19238" y="1283"/>
                </a:lnTo>
                <a:lnTo>
                  <a:pt x="19095" y="1176"/>
                </a:lnTo>
                <a:lnTo>
                  <a:pt x="18917" y="1105"/>
                </a:lnTo>
                <a:lnTo>
                  <a:pt x="18739" y="1069"/>
                </a:lnTo>
                <a:lnTo>
                  <a:pt x="18561" y="1069"/>
                </a:lnTo>
                <a:lnTo>
                  <a:pt x="18419" y="1105"/>
                </a:lnTo>
                <a:lnTo>
                  <a:pt x="18312" y="1176"/>
                </a:lnTo>
                <a:lnTo>
                  <a:pt x="18240" y="1319"/>
                </a:lnTo>
                <a:lnTo>
                  <a:pt x="18240" y="1497"/>
                </a:lnTo>
                <a:lnTo>
                  <a:pt x="18276" y="1675"/>
                </a:lnTo>
                <a:lnTo>
                  <a:pt x="18312" y="1818"/>
                </a:lnTo>
                <a:lnTo>
                  <a:pt x="18312" y="1924"/>
                </a:lnTo>
                <a:lnTo>
                  <a:pt x="18276" y="1960"/>
                </a:lnTo>
                <a:lnTo>
                  <a:pt x="18205" y="1960"/>
                </a:lnTo>
                <a:lnTo>
                  <a:pt x="18134" y="1924"/>
                </a:lnTo>
                <a:lnTo>
                  <a:pt x="18027" y="1853"/>
                </a:lnTo>
                <a:lnTo>
                  <a:pt x="17955" y="1746"/>
                </a:lnTo>
                <a:lnTo>
                  <a:pt x="17920" y="1675"/>
                </a:lnTo>
                <a:lnTo>
                  <a:pt x="17777" y="1497"/>
                </a:lnTo>
                <a:lnTo>
                  <a:pt x="17670" y="1426"/>
                </a:lnTo>
                <a:lnTo>
                  <a:pt x="17635" y="1390"/>
                </a:lnTo>
                <a:lnTo>
                  <a:pt x="17528" y="1390"/>
                </a:lnTo>
                <a:lnTo>
                  <a:pt x="17457" y="1461"/>
                </a:lnTo>
                <a:lnTo>
                  <a:pt x="17385" y="1818"/>
                </a:lnTo>
                <a:lnTo>
                  <a:pt x="17385" y="1889"/>
                </a:lnTo>
                <a:lnTo>
                  <a:pt x="17350" y="1889"/>
                </a:lnTo>
                <a:lnTo>
                  <a:pt x="17243" y="1853"/>
                </a:lnTo>
                <a:lnTo>
                  <a:pt x="17100" y="1711"/>
                </a:lnTo>
                <a:lnTo>
                  <a:pt x="16994" y="1604"/>
                </a:lnTo>
                <a:lnTo>
                  <a:pt x="16780" y="1034"/>
                </a:lnTo>
                <a:lnTo>
                  <a:pt x="16744" y="927"/>
                </a:lnTo>
                <a:lnTo>
                  <a:pt x="16637" y="856"/>
                </a:lnTo>
                <a:lnTo>
                  <a:pt x="16530" y="820"/>
                </a:lnTo>
                <a:lnTo>
                  <a:pt x="16424" y="784"/>
                </a:lnTo>
                <a:lnTo>
                  <a:pt x="16281" y="820"/>
                </a:lnTo>
                <a:lnTo>
                  <a:pt x="16174" y="856"/>
                </a:lnTo>
                <a:lnTo>
                  <a:pt x="16067" y="891"/>
                </a:lnTo>
                <a:lnTo>
                  <a:pt x="15960" y="927"/>
                </a:lnTo>
                <a:lnTo>
                  <a:pt x="15889" y="927"/>
                </a:lnTo>
                <a:lnTo>
                  <a:pt x="15818" y="891"/>
                </a:lnTo>
                <a:lnTo>
                  <a:pt x="15711" y="784"/>
                </a:lnTo>
                <a:lnTo>
                  <a:pt x="15533" y="749"/>
                </a:lnTo>
                <a:lnTo>
                  <a:pt x="15390" y="784"/>
                </a:lnTo>
                <a:lnTo>
                  <a:pt x="15212" y="856"/>
                </a:lnTo>
                <a:lnTo>
                  <a:pt x="15105" y="891"/>
                </a:lnTo>
                <a:lnTo>
                  <a:pt x="15034" y="713"/>
                </a:lnTo>
                <a:lnTo>
                  <a:pt x="14963" y="535"/>
                </a:lnTo>
                <a:lnTo>
                  <a:pt x="14856" y="393"/>
                </a:lnTo>
                <a:lnTo>
                  <a:pt x="14749" y="250"/>
                </a:lnTo>
                <a:lnTo>
                  <a:pt x="14678" y="179"/>
                </a:lnTo>
                <a:lnTo>
                  <a:pt x="14571" y="143"/>
                </a:lnTo>
                <a:lnTo>
                  <a:pt x="14500" y="179"/>
                </a:lnTo>
                <a:lnTo>
                  <a:pt x="14464" y="214"/>
                </a:lnTo>
                <a:lnTo>
                  <a:pt x="14428" y="286"/>
                </a:lnTo>
                <a:lnTo>
                  <a:pt x="14357" y="143"/>
                </a:lnTo>
                <a:lnTo>
                  <a:pt x="14250" y="36"/>
                </a:lnTo>
                <a:lnTo>
                  <a:pt x="141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5720125" y="940451"/>
            <a:ext cx="1399125" cy="1008946"/>
          </a:xfrm>
          <a:custGeom>
            <a:avLst/>
            <a:gdLst/>
            <a:ahLst/>
            <a:cxnLst/>
            <a:rect l="l" t="t" r="r" b="b"/>
            <a:pathLst>
              <a:path w="41474" h="29908" extrusionOk="0">
                <a:moveTo>
                  <a:pt x="33902" y="1"/>
                </a:moveTo>
                <a:lnTo>
                  <a:pt x="33217" y="115"/>
                </a:lnTo>
                <a:lnTo>
                  <a:pt x="32647" y="229"/>
                </a:lnTo>
                <a:lnTo>
                  <a:pt x="32190" y="343"/>
                </a:lnTo>
                <a:lnTo>
                  <a:pt x="31886" y="457"/>
                </a:lnTo>
                <a:lnTo>
                  <a:pt x="31733" y="610"/>
                </a:lnTo>
                <a:lnTo>
                  <a:pt x="32038" y="115"/>
                </a:lnTo>
                <a:lnTo>
                  <a:pt x="31771" y="229"/>
                </a:lnTo>
                <a:lnTo>
                  <a:pt x="31277" y="495"/>
                </a:lnTo>
                <a:lnTo>
                  <a:pt x="31201" y="457"/>
                </a:lnTo>
                <a:lnTo>
                  <a:pt x="31201" y="571"/>
                </a:lnTo>
                <a:lnTo>
                  <a:pt x="31010" y="686"/>
                </a:lnTo>
                <a:lnTo>
                  <a:pt x="30896" y="800"/>
                </a:lnTo>
                <a:lnTo>
                  <a:pt x="30896" y="838"/>
                </a:lnTo>
                <a:lnTo>
                  <a:pt x="30668" y="838"/>
                </a:lnTo>
                <a:lnTo>
                  <a:pt x="30668" y="800"/>
                </a:lnTo>
                <a:lnTo>
                  <a:pt x="30554" y="686"/>
                </a:lnTo>
                <a:lnTo>
                  <a:pt x="30402" y="571"/>
                </a:lnTo>
                <a:lnTo>
                  <a:pt x="30021" y="343"/>
                </a:lnTo>
                <a:lnTo>
                  <a:pt x="29527" y="115"/>
                </a:lnTo>
                <a:lnTo>
                  <a:pt x="29679" y="381"/>
                </a:lnTo>
                <a:lnTo>
                  <a:pt x="29603" y="343"/>
                </a:lnTo>
                <a:lnTo>
                  <a:pt x="29717" y="419"/>
                </a:lnTo>
                <a:lnTo>
                  <a:pt x="29831" y="571"/>
                </a:lnTo>
                <a:lnTo>
                  <a:pt x="29641" y="457"/>
                </a:lnTo>
                <a:lnTo>
                  <a:pt x="29374" y="343"/>
                </a:lnTo>
                <a:lnTo>
                  <a:pt x="28918" y="229"/>
                </a:lnTo>
                <a:lnTo>
                  <a:pt x="28347" y="115"/>
                </a:lnTo>
                <a:lnTo>
                  <a:pt x="27662" y="1"/>
                </a:lnTo>
                <a:lnTo>
                  <a:pt x="27662" y="1"/>
                </a:lnTo>
                <a:lnTo>
                  <a:pt x="27814" y="77"/>
                </a:lnTo>
                <a:lnTo>
                  <a:pt x="27928" y="191"/>
                </a:lnTo>
                <a:lnTo>
                  <a:pt x="28043" y="343"/>
                </a:lnTo>
                <a:lnTo>
                  <a:pt x="28119" y="533"/>
                </a:lnTo>
                <a:lnTo>
                  <a:pt x="28271" y="876"/>
                </a:lnTo>
                <a:lnTo>
                  <a:pt x="28309" y="990"/>
                </a:lnTo>
                <a:lnTo>
                  <a:pt x="28195" y="876"/>
                </a:lnTo>
                <a:lnTo>
                  <a:pt x="28005" y="762"/>
                </a:lnTo>
                <a:lnTo>
                  <a:pt x="27814" y="686"/>
                </a:lnTo>
                <a:lnTo>
                  <a:pt x="27624" y="648"/>
                </a:lnTo>
                <a:lnTo>
                  <a:pt x="27244" y="610"/>
                </a:lnTo>
                <a:lnTo>
                  <a:pt x="26825" y="610"/>
                </a:lnTo>
                <a:lnTo>
                  <a:pt x="26483" y="686"/>
                </a:lnTo>
                <a:lnTo>
                  <a:pt x="26178" y="762"/>
                </a:lnTo>
                <a:lnTo>
                  <a:pt x="25912" y="876"/>
                </a:lnTo>
                <a:lnTo>
                  <a:pt x="25950" y="876"/>
                </a:lnTo>
                <a:lnTo>
                  <a:pt x="26102" y="914"/>
                </a:lnTo>
                <a:lnTo>
                  <a:pt x="26368" y="1028"/>
                </a:lnTo>
                <a:lnTo>
                  <a:pt x="26787" y="1294"/>
                </a:lnTo>
                <a:lnTo>
                  <a:pt x="26863" y="1370"/>
                </a:lnTo>
                <a:lnTo>
                  <a:pt x="26939" y="1485"/>
                </a:lnTo>
                <a:lnTo>
                  <a:pt x="27015" y="1675"/>
                </a:lnTo>
                <a:lnTo>
                  <a:pt x="26673" y="1713"/>
                </a:lnTo>
                <a:lnTo>
                  <a:pt x="26330" y="1827"/>
                </a:lnTo>
                <a:lnTo>
                  <a:pt x="26216" y="1865"/>
                </a:lnTo>
                <a:lnTo>
                  <a:pt x="26102" y="1979"/>
                </a:lnTo>
                <a:lnTo>
                  <a:pt x="26026" y="2093"/>
                </a:lnTo>
                <a:lnTo>
                  <a:pt x="26026" y="2246"/>
                </a:lnTo>
                <a:lnTo>
                  <a:pt x="26026" y="2626"/>
                </a:lnTo>
                <a:lnTo>
                  <a:pt x="26064" y="3083"/>
                </a:lnTo>
                <a:lnTo>
                  <a:pt x="25531" y="3235"/>
                </a:lnTo>
                <a:lnTo>
                  <a:pt x="25303" y="3311"/>
                </a:lnTo>
                <a:lnTo>
                  <a:pt x="25341" y="3311"/>
                </a:lnTo>
                <a:lnTo>
                  <a:pt x="25493" y="3349"/>
                </a:lnTo>
                <a:lnTo>
                  <a:pt x="25722" y="3463"/>
                </a:lnTo>
                <a:lnTo>
                  <a:pt x="26102" y="3653"/>
                </a:lnTo>
                <a:lnTo>
                  <a:pt x="25798" y="3768"/>
                </a:lnTo>
                <a:lnTo>
                  <a:pt x="25607" y="3844"/>
                </a:lnTo>
                <a:lnTo>
                  <a:pt x="25417" y="3958"/>
                </a:lnTo>
                <a:lnTo>
                  <a:pt x="25265" y="4110"/>
                </a:lnTo>
                <a:lnTo>
                  <a:pt x="25075" y="4338"/>
                </a:lnTo>
                <a:lnTo>
                  <a:pt x="24961" y="4567"/>
                </a:lnTo>
                <a:lnTo>
                  <a:pt x="24808" y="4795"/>
                </a:lnTo>
                <a:lnTo>
                  <a:pt x="24580" y="5366"/>
                </a:lnTo>
                <a:lnTo>
                  <a:pt x="24428" y="5860"/>
                </a:lnTo>
                <a:lnTo>
                  <a:pt x="24276" y="6317"/>
                </a:lnTo>
                <a:lnTo>
                  <a:pt x="24200" y="6773"/>
                </a:lnTo>
                <a:lnTo>
                  <a:pt x="24124" y="6888"/>
                </a:lnTo>
                <a:lnTo>
                  <a:pt x="24047" y="7040"/>
                </a:lnTo>
                <a:lnTo>
                  <a:pt x="23971" y="7382"/>
                </a:lnTo>
                <a:lnTo>
                  <a:pt x="23933" y="7725"/>
                </a:lnTo>
                <a:lnTo>
                  <a:pt x="23933" y="8105"/>
                </a:lnTo>
                <a:lnTo>
                  <a:pt x="23667" y="8752"/>
                </a:lnTo>
                <a:lnTo>
                  <a:pt x="23515" y="9361"/>
                </a:lnTo>
                <a:lnTo>
                  <a:pt x="23363" y="9932"/>
                </a:lnTo>
                <a:lnTo>
                  <a:pt x="23248" y="10198"/>
                </a:lnTo>
                <a:lnTo>
                  <a:pt x="23134" y="10502"/>
                </a:lnTo>
                <a:lnTo>
                  <a:pt x="23096" y="10883"/>
                </a:lnTo>
                <a:lnTo>
                  <a:pt x="23058" y="11225"/>
                </a:lnTo>
                <a:lnTo>
                  <a:pt x="22716" y="11301"/>
                </a:lnTo>
                <a:lnTo>
                  <a:pt x="22373" y="11339"/>
                </a:lnTo>
                <a:lnTo>
                  <a:pt x="22183" y="11339"/>
                </a:lnTo>
                <a:lnTo>
                  <a:pt x="21993" y="11377"/>
                </a:lnTo>
                <a:lnTo>
                  <a:pt x="21803" y="11415"/>
                </a:lnTo>
                <a:lnTo>
                  <a:pt x="21536" y="11415"/>
                </a:lnTo>
                <a:lnTo>
                  <a:pt x="21346" y="11453"/>
                </a:lnTo>
                <a:lnTo>
                  <a:pt x="20927" y="11492"/>
                </a:lnTo>
                <a:lnTo>
                  <a:pt x="19634" y="11492"/>
                </a:lnTo>
                <a:lnTo>
                  <a:pt x="19215" y="11453"/>
                </a:lnTo>
                <a:lnTo>
                  <a:pt x="18949" y="11453"/>
                </a:lnTo>
                <a:lnTo>
                  <a:pt x="18683" y="11415"/>
                </a:lnTo>
                <a:lnTo>
                  <a:pt x="18606" y="11415"/>
                </a:lnTo>
                <a:lnTo>
                  <a:pt x="18378" y="11339"/>
                </a:lnTo>
                <a:lnTo>
                  <a:pt x="18302" y="11339"/>
                </a:lnTo>
                <a:lnTo>
                  <a:pt x="17998" y="11263"/>
                </a:lnTo>
                <a:lnTo>
                  <a:pt x="17845" y="11225"/>
                </a:lnTo>
                <a:lnTo>
                  <a:pt x="17655" y="11187"/>
                </a:lnTo>
                <a:lnTo>
                  <a:pt x="17579" y="11187"/>
                </a:lnTo>
                <a:lnTo>
                  <a:pt x="17351" y="11111"/>
                </a:lnTo>
                <a:lnTo>
                  <a:pt x="17313" y="11111"/>
                </a:lnTo>
                <a:lnTo>
                  <a:pt x="15905" y="10769"/>
                </a:lnTo>
                <a:lnTo>
                  <a:pt x="14307" y="10388"/>
                </a:lnTo>
                <a:lnTo>
                  <a:pt x="13470" y="10236"/>
                </a:lnTo>
                <a:lnTo>
                  <a:pt x="12595" y="10084"/>
                </a:lnTo>
                <a:lnTo>
                  <a:pt x="11681" y="9970"/>
                </a:lnTo>
                <a:lnTo>
                  <a:pt x="10806" y="9932"/>
                </a:lnTo>
                <a:lnTo>
                  <a:pt x="9817" y="9893"/>
                </a:lnTo>
                <a:lnTo>
                  <a:pt x="9018" y="9932"/>
                </a:lnTo>
                <a:lnTo>
                  <a:pt x="8942" y="9970"/>
                </a:lnTo>
                <a:lnTo>
                  <a:pt x="8409" y="10008"/>
                </a:lnTo>
                <a:lnTo>
                  <a:pt x="8333" y="10046"/>
                </a:lnTo>
                <a:lnTo>
                  <a:pt x="7800" y="10122"/>
                </a:lnTo>
                <a:lnTo>
                  <a:pt x="7800" y="10160"/>
                </a:lnTo>
                <a:lnTo>
                  <a:pt x="7268" y="10274"/>
                </a:lnTo>
                <a:lnTo>
                  <a:pt x="7116" y="10312"/>
                </a:lnTo>
                <a:lnTo>
                  <a:pt x="6811" y="10426"/>
                </a:lnTo>
                <a:lnTo>
                  <a:pt x="6773" y="10464"/>
                </a:lnTo>
                <a:lnTo>
                  <a:pt x="6621" y="10502"/>
                </a:lnTo>
                <a:lnTo>
                  <a:pt x="6393" y="10616"/>
                </a:lnTo>
                <a:lnTo>
                  <a:pt x="6355" y="10616"/>
                </a:lnTo>
                <a:lnTo>
                  <a:pt x="6126" y="10731"/>
                </a:lnTo>
                <a:lnTo>
                  <a:pt x="5594" y="10997"/>
                </a:lnTo>
                <a:lnTo>
                  <a:pt x="5479" y="11073"/>
                </a:lnTo>
                <a:lnTo>
                  <a:pt x="5403" y="11111"/>
                </a:lnTo>
                <a:lnTo>
                  <a:pt x="4985" y="11377"/>
                </a:lnTo>
                <a:lnTo>
                  <a:pt x="4947" y="11377"/>
                </a:lnTo>
                <a:lnTo>
                  <a:pt x="4909" y="11415"/>
                </a:lnTo>
                <a:lnTo>
                  <a:pt x="4871" y="11415"/>
                </a:lnTo>
                <a:lnTo>
                  <a:pt x="4528" y="11682"/>
                </a:lnTo>
                <a:lnTo>
                  <a:pt x="4490" y="11682"/>
                </a:lnTo>
                <a:lnTo>
                  <a:pt x="4414" y="11720"/>
                </a:lnTo>
                <a:lnTo>
                  <a:pt x="3957" y="12062"/>
                </a:lnTo>
                <a:lnTo>
                  <a:pt x="3957" y="12100"/>
                </a:lnTo>
                <a:lnTo>
                  <a:pt x="3539" y="12443"/>
                </a:lnTo>
                <a:lnTo>
                  <a:pt x="3501" y="12481"/>
                </a:lnTo>
                <a:lnTo>
                  <a:pt x="3082" y="12861"/>
                </a:lnTo>
                <a:lnTo>
                  <a:pt x="2664" y="13242"/>
                </a:lnTo>
                <a:lnTo>
                  <a:pt x="2321" y="13660"/>
                </a:lnTo>
                <a:lnTo>
                  <a:pt x="2055" y="14003"/>
                </a:lnTo>
                <a:lnTo>
                  <a:pt x="2017" y="14003"/>
                </a:lnTo>
                <a:lnTo>
                  <a:pt x="1560" y="14726"/>
                </a:lnTo>
                <a:lnTo>
                  <a:pt x="1142" y="15449"/>
                </a:lnTo>
                <a:lnTo>
                  <a:pt x="1104" y="15487"/>
                </a:lnTo>
                <a:lnTo>
                  <a:pt x="952" y="15829"/>
                </a:lnTo>
                <a:lnTo>
                  <a:pt x="952" y="15867"/>
                </a:lnTo>
                <a:lnTo>
                  <a:pt x="647" y="16628"/>
                </a:lnTo>
                <a:lnTo>
                  <a:pt x="647" y="16666"/>
                </a:lnTo>
                <a:lnTo>
                  <a:pt x="533" y="17009"/>
                </a:lnTo>
                <a:lnTo>
                  <a:pt x="495" y="17085"/>
                </a:lnTo>
                <a:lnTo>
                  <a:pt x="419" y="17427"/>
                </a:lnTo>
                <a:lnTo>
                  <a:pt x="381" y="17503"/>
                </a:lnTo>
                <a:lnTo>
                  <a:pt x="305" y="17846"/>
                </a:lnTo>
                <a:lnTo>
                  <a:pt x="305" y="17884"/>
                </a:lnTo>
                <a:lnTo>
                  <a:pt x="229" y="18188"/>
                </a:lnTo>
                <a:lnTo>
                  <a:pt x="229" y="18302"/>
                </a:lnTo>
                <a:lnTo>
                  <a:pt x="191" y="18340"/>
                </a:lnTo>
                <a:lnTo>
                  <a:pt x="153" y="18683"/>
                </a:lnTo>
                <a:lnTo>
                  <a:pt x="153" y="18797"/>
                </a:lnTo>
                <a:lnTo>
                  <a:pt x="114" y="18835"/>
                </a:lnTo>
                <a:lnTo>
                  <a:pt x="114" y="19101"/>
                </a:lnTo>
                <a:lnTo>
                  <a:pt x="76" y="19215"/>
                </a:lnTo>
                <a:lnTo>
                  <a:pt x="76" y="19406"/>
                </a:lnTo>
                <a:lnTo>
                  <a:pt x="76" y="19482"/>
                </a:lnTo>
                <a:lnTo>
                  <a:pt x="76" y="19520"/>
                </a:lnTo>
                <a:lnTo>
                  <a:pt x="38" y="19634"/>
                </a:lnTo>
                <a:lnTo>
                  <a:pt x="38" y="20053"/>
                </a:lnTo>
                <a:lnTo>
                  <a:pt x="0" y="20814"/>
                </a:lnTo>
                <a:lnTo>
                  <a:pt x="38" y="21689"/>
                </a:lnTo>
                <a:lnTo>
                  <a:pt x="114" y="22602"/>
                </a:lnTo>
                <a:lnTo>
                  <a:pt x="267" y="23515"/>
                </a:lnTo>
                <a:lnTo>
                  <a:pt x="457" y="24428"/>
                </a:lnTo>
                <a:lnTo>
                  <a:pt x="609" y="25037"/>
                </a:lnTo>
                <a:lnTo>
                  <a:pt x="799" y="25532"/>
                </a:lnTo>
                <a:lnTo>
                  <a:pt x="990" y="25988"/>
                </a:lnTo>
                <a:lnTo>
                  <a:pt x="1180" y="26445"/>
                </a:lnTo>
                <a:lnTo>
                  <a:pt x="1408" y="26863"/>
                </a:lnTo>
                <a:lnTo>
                  <a:pt x="1713" y="27282"/>
                </a:lnTo>
                <a:lnTo>
                  <a:pt x="1941" y="27586"/>
                </a:lnTo>
                <a:lnTo>
                  <a:pt x="2169" y="27891"/>
                </a:lnTo>
                <a:lnTo>
                  <a:pt x="2474" y="28195"/>
                </a:lnTo>
                <a:lnTo>
                  <a:pt x="2740" y="28461"/>
                </a:lnTo>
                <a:lnTo>
                  <a:pt x="3120" y="28728"/>
                </a:lnTo>
                <a:lnTo>
                  <a:pt x="3501" y="28956"/>
                </a:lnTo>
                <a:lnTo>
                  <a:pt x="3919" y="29184"/>
                </a:lnTo>
                <a:lnTo>
                  <a:pt x="4338" y="29413"/>
                </a:lnTo>
                <a:lnTo>
                  <a:pt x="4833" y="29565"/>
                </a:lnTo>
                <a:lnTo>
                  <a:pt x="5327" y="29679"/>
                </a:lnTo>
                <a:lnTo>
                  <a:pt x="5860" y="29793"/>
                </a:lnTo>
                <a:lnTo>
                  <a:pt x="6431" y="29869"/>
                </a:lnTo>
                <a:lnTo>
                  <a:pt x="7154" y="29907"/>
                </a:lnTo>
                <a:lnTo>
                  <a:pt x="7268" y="29907"/>
                </a:lnTo>
                <a:lnTo>
                  <a:pt x="8029" y="29869"/>
                </a:lnTo>
                <a:lnTo>
                  <a:pt x="8790" y="29793"/>
                </a:lnTo>
                <a:lnTo>
                  <a:pt x="9513" y="29679"/>
                </a:lnTo>
                <a:lnTo>
                  <a:pt x="10198" y="29565"/>
                </a:lnTo>
                <a:lnTo>
                  <a:pt x="10236" y="29565"/>
                </a:lnTo>
                <a:lnTo>
                  <a:pt x="10236" y="29527"/>
                </a:lnTo>
                <a:lnTo>
                  <a:pt x="10654" y="29451"/>
                </a:lnTo>
                <a:lnTo>
                  <a:pt x="11491" y="29222"/>
                </a:lnTo>
                <a:lnTo>
                  <a:pt x="12290" y="28956"/>
                </a:lnTo>
                <a:lnTo>
                  <a:pt x="13812" y="28385"/>
                </a:lnTo>
                <a:lnTo>
                  <a:pt x="14155" y="28271"/>
                </a:lnTo>
                <a:lnTo>
                  <a:pt x="15144" y="27929"/>
                </a:lnTo>
                <a:lnTo>
                  <a:pt x="15144" y="27967"/>
                </a:lnTo>
                <a:lnTo>
                  <a:pt x="15334" y="27891"/>
                </a:lnTo>
                <a:lnTo>
                  <a:pt x="15562" y="27815"/>
                </a:lnTo>
                <a:lnTo>
                  <a:pt x="15905" y="27738"/>
                </a:lnTo>
                <a:lnTo>
                  <a:pt x="16590" y="27624"/>
                </a:lnTo>
                <a:lnTo>
                  <a:pt x="17084" y="27548"/>
                </a:lnTo>
                <a:lnTo>
                  <a:pt x="17313" y="27815"/>
                </a:lnTo>
                <a:lnTo>
                  <a:pt x="17579" y="28005"/>
                </a:lnTo>
                <a:lnTo>
                  <a:pt x="17845" y="28157"/>
                </a:lnTo>
                <a:lnTo>
                  <a:pt x="18150" y="28271"/>
                </a:lnTo>
                <a:lnTo>
                  <a:pt x="18454" y="28347"/>
                </a:lnTo>
                <a:lnTo>
                  <a:pt x="18759" y="28385"/>
                </a:lnTo>
                <a:lnTo>
                  <a:pt x="19443" y="28461"/>
                </a:lnTo>
                <a:lnTo>
                  <a:pt x="20090" y="28423"/>
                </a:lnTo>
                <a:lnTo>
                  <a:pt x="20737" y="28347"/>
                </a:lnTo>
                <a:lnTo>
                  <a:pt x="21232" y="28271"/>
                </a:lnTo>
                <a:lnTo>
                  <a:pt x="21688" y="28195"/>
                </a:lnTo>
                <a:lnTo>
                  <a:pt x="22145" y="28043"/>
                </a:lnTo>
                <a:lnTo>
                  <a:pt x="22602" y="27891"/>
                </a:lnTo>
                <a:lnTo>
                  <a:pt x="22982" y="27738"/>
                </a:lnTo>
                <a:lnTo>
                  <a:pt x="23172" y="27624"/>
                </a:lnTo>
                <a:lnTo>
                  <a:pt x="23325" y="27586"/>
                </a:lnTo>
                <a:lnTo>
                  <a:pt x="21536" y="26901"/>
                </a:lnTo>
                <a:lnTo>
                  <a:pt x="21955" y="26939"/>
                </a:lnTo>
                <a:lnTo>
                  <a:pt x="22373" y="26977"/>
                </a:lnTo>
                <a:lnTo>
                  <a:pt x="23210" y="27015"/>
                </a:lnTo>
                <a:lnTo>
                  <a:pt x="24124" y="26977"/>
                </a:lnTo>
                <a:lnTo>
                  <a:pt x="23933" y="26863"/>
                </a:lnTo>
                <a:lnTo>
                  <a:pt x="23629" y="26673"/>
                </a:lnTo>
                <a:lnTo>
                  <a:pt x="23248" y="26483"/>
                </a:lnTo>
                <a:lnTo>
                  <a:pt x="22716" y="26255"/>
                </a:lnTo>
                <a:lnTo>
                  <a:pt x="22069" y="25988"/>
                </a:lnTo>
                <a:lnTo>
                  <a:pt x="21308" y="25722"/>
                </a:lnTo>
                <a:lnTo>
                  <a:pt x="20395" y="25494"/>
                </a:lnTo>
                <a:lnTo>
                  <a:pt x="20090" y="25417"/>
                </a:lnTo>
                <a:lnTo>
                  <a:pt x="19710" y="25379"/>
                </a:lnTo>
                <a:lnTo>
                  <a:pt x="19291" y="25341"/>
                </a:lnTo>
                <a:lnTo>
                  <a:pt x="18835" y="25341"/>
                </a:lnTo>
                <a:lnTo>
                  <a:pt x="18378" y="25379"/>
                </a:lnTo>
                <a:lnTo>
                  <a:pt x="17922" y="25494"/>
                </a:lnTo>
                <a:lnTo>
                  <a:pt x="17541" y="25646"/>
                </a:lnTo>
                <a:lnTo>
                  <a:pt x="17351" y="25722"/>
                </a:lnTo>
                <a:lnTo>
                  <a:pt x="17199" y="25836"/>
                </a:lnTo>
                <a:lnTo>
                  <a:pt x="16095" y="25988"/>
                </a:lnTo>
                <a:lnTo>
                  <a:pt x="13546" y="26445"/>
                </a:lnTo>
                <a:lnTo>
                  <a:pt x="10997" y="26863"/>
                </a:lnTo>
                <a:lnTo>
                  <a:pt x="10312" y="26977"/>
                </a:lnTo>
                <a:lnTo>
                  <a:pt x="10007" y="27015"/>
                </a:lnTo>
                <a:lnTo>
                  <a:pt x="9931" y="27054"/>
                </a:lnTo>
                <a:lnTo>
                  <a:pt x="9627" y="27092"/>
                </a:lnTo>
                <a:lnTo>
                  <a:pt x="9589" y="27092"/>
                </a:lnTo>
                <a:lnTo>
                  <a:pt x="9208" y="27130"/>
                </a:lnTo>
                <a:lnTo>
                  <a:pt x="9170" y="27130"/>
                </a:lnTo>
                <a:lnTo>
                  <a:pt x="8790" y="27168"/>
                </a:lnTo>
                <a:lnTo>
                  <a:pt x="8599" y="27206"/>
                </a:lnTo>
                <a:lnTo>
                  <a:pt x="8295" y="27206"/>
                </a:lnTo>
                <a:lnTo>
                  <a:pt x="8067" y="27244"/>
                </a:lnTo>
                <a:lnTo>
                  <a:pt x="7154" y="27244"/>
                </a:lnTo>
                <a:lnTo>
                  <a:pt x="6697" y="27206"/>
                </a:lnTo>
                <a:lnTo>
                  <a:pt x="6240" y="27130"/>
                </a:lnTo>
                <a:lnTo>
                  <a:pt x="6012" y="27092"/>
                </a:lnTo>
                <a:lnTo>
                  <a:pt x="5936" y="27054"/>
                </a:lnTo>
                <a:lnTo>
                  <a:pt x="5670" y="26977"/>
                </a:lnTo>
                <a:lnTo>
                  <a:pt x="5403" y="26901"/>
                </a:lnTo>
                <a:lnTo>
                  <a:pt x="5365" y="26863"/>
                </a:lnTo>
                <a:lnTo>
                  <a:pt x="5175" y="26787"/>
                </a:lnTo>
                <a:lnTo>
                  <a:pt x="4909" y="26635"/>
                </a:lnTo>
                <a:lnTo>
                  <a:pt x="4680" y="26445"/>
                </a:lnTo>
                <a:lnTo>
                  <a:pt x="4452" y="26255"/>
                </a:lnTo>
                <a:lnTo>
                  <a:pt x="4300" y="26026"/>
                </a:lnTo>
                <a:lnTo>
                  <a:pt x="4072" y="25646"/>
                </a:lnTo>
                <a:lnTo>
                  <a:pt x="3919" y="25227"/>
                </a:lnTo>
                <a:lnTo>
                  <a:pt x="3881" y="25151"/>
                </a:lnTo>
                <a:lnTo>
                  <a:pt x="3843" y="24999"/>
                </a:lnTo>
                <a:lnTo>
                  <a:pt x="3805" y="24771"/>
                </a:lnTo>
                <a:lnTo>
                  <a:pt x="3995" y="24771"/>
                </a:lnTo>
                <a:lnTo>
                  <a:pt x="4186" y="24809"/>
                </a:lnTo>
                <a:lnTo>
                  <a:pt x="6507" y="25037"/>
                </a:lnTo>
                <a:lnTo>
                  <a:pt x="6963" y="25113"/>
                </a:lnTo>
                <a:lnTo>
                  <a:pt x="7648" y="25151"/>
                </a:lnTo>
                <a:lnTo>
                  <a:pt x="9703" y="25303"/>
                </a:lnTo>
                <a:lnTo>
                  <a:pt x="9969" y="25303"/>
                </a:lnTo>
                <a:lnTo>
                  <a:pt x="10464" y="25341"/>
                </a:lnTo>
                <a:lnTo>
                  <a:pt x="12899" y="25341"/>
                </a:lnTo>
                <a:lnTo>
                  <a:pt x="13546" y="25265"/>
                </a:lnTo>
                <a:lnTo>
                  <a:pt x="13926" y="25227"/>
                </a:lnTo>
                <a:lnTo>
                  <a:pt x="14269" y="25189"/>
                </a:lnTo>
                <a:lnTo>
                  <a:pt x="14535" y="25113"/>
                </a:lnTo>
                <a:lnTo>
                  <a:pt x="14725" y="25075"/>
                </a:lnTo>
                <a:lnTo>
                  <a:pt x="14992" y="24999"/>
                </a:lnTo>
                <a:lnTo>
                  <a:pt x="15182" y="24885"/>
                </a:lnTo>
                <a:lnTo>
                  <a:pt x="15334" y="24771"/>
                </a:lnTo>
                <a:lnTo>
                  <a:pt x="15410" y="24733"/>
                </a:lnTo>
                <a:lnTo>
                  <a:pt x="15524" y="24580"/>
                </a:lnTo>
                <a:lnTo>
                  <a:pt x="15524" y="24542"/>
                </a:lnTo>
                <a:lnTo>
                  <a:pt x="15601" y="24504"/>
                </a:lnTo>
                <a:lnTo>
                  <a:pt x="15639" y="24466"/>
                </a:lnTo>
                <a:lnTo>
                  <a:pt x="15639" y="24390"/>
                </a:lnTo>
                <a:lnTo>
                  <a:pt x="15677" y="24352"/>
                </a:lnTo>
                <a:lnTo>
                  <a:pt x="15677" y="24314"/>
                </a:lnTo>
                <a:lnTo>
                  <a:pt x="15715" y="24238"/>
                </a:lnTo>
                <a:lnTo>
                  <a:pt x="15715" y="24200"/>
                </a:lnTo>
                <a:lnTo>
                  <a:pt x="15753" y="24124"/>
                </a:lnTo>
                <a:lnTo>
                  <a:pt x="15753" y="24086"/>
                </a:lnTo>
                <a:lnTo>
                  <a:pt x="15791" y="24048"/>
                </a:lnTo>
                <a:lnTo>
                  <a:pt x="15791" y="23934"/>
                </a:lnTo>
                <a:lnTo>
                  <a:pt x="15753" y="23895"/>
                </a:lnTo>
                <a:lnTo>
                  <a:pt x="15753" y="23857"/>
                </a:lnTo>
                <a:lnTo>
                  <a:pt x="15753" y="23819"/>
                </a:lnTo>
                <a:lnTo>
                  <a:pt x="15753" y="23781"/>
                </a:lnTo>
                <a:lnTo>
                  <a:pt x="15715" y="23743"/>
                </a:lnTo>
                <a:lnTo>
                  <a:pt x="15715" y="23705"/>
                </a:lnTo>
                <a:lnTo>
                  <a:pt x="15677" y="23667"/>
                </a:lnTo>
                <a:lnTo>
                  <a:pt x="15639" y="23629"/>
                </a:lnTo>
                <a:lnTo>
                  <a:pt x="15639" y="23591"/>
                </a:lnTo>
                <a:lnTo>
                  <a:pt x="15601" y="23591"/>
                </a:lnTo>
                <a:lnTo>
                  <a:pt x="15601" y="23553"/>
                </a:lnTo>
                <a:lnTo>
                  <a:pt x="15524" y="23515"/>
                </a:lnTo>
                <a:lnTo>
                  <a:pt x="15486" y="23477"/>
                </a:lnTo>
                <a:lnTo>
                  <a:pt x="15448" y="23477"/>
                </a:lnTo>
                <a:lnTo>
                  <a:pt x="15258" y="23401"/>
                </a:lnTo>
                <a:lnTo>
                  <a:pt x="15144" y="23363"/>
                </a:lnTo>
                <a:lnTo>
                  <a:pt x="15030" y="23325"/>
                </a:lnTo>
                <a:lnTo>
                  <a:pt x="14992" y="23325"/>
                </a:lnTo>
                <a:lnTo>
                  <a:pt x="14878" y="23287"/>
                </a:lnTo>
                <a:lnTo>
                  <a:pt x="15372" y="23287"/>
                </a:lnTo>
                <a:lnTo>
                  <a:pt x="15829" y="23325"/>
                </a:lnTo>
                <a:lnTo>
                  <a:pt x="16932" y="23325"/>
                </a:lnTo>
                <a:lnTo>
                  <a:pt x="23401" y="23515"/>
                </a:lnTo>
                <a:lnTo>
                  <a:pt x="23439" y="23515"/>
                </a:lnTo>
                <a:lnTo>
                  <a:pt x="23857" y="23591"/>
                </a:lnTo>
                <a:lnTo>
                  <a:pt x="25455" y="23781"/>
                </a:lnTo>
                <a:lnTo>
                  <a:pt x="26863" y="23972"/>
                </a:lnTo>
                <a:lnTo>
                  <a:pt x="27662" y="24048"/>
                </a:lnTo>
                <a:lnTo>
                  <a:pt x="28233" y="24124"/>
                </a:lnTo>
                <a:lnTo>
                  <a:pt x="30326" y="24276"/>
                </a:lnTo>
                <a:lnTo>
                  <a:pt x="31163" y="24352"/>
                </a:lnTo>
                <a:lnTo>
                  <a:pt x="32799" y="24428"/>
                </a:lnTo>
                <a:lnTo>
                  <a:pt x="34321" y="24466"/>
                </a:lnTo>
                <a:lnTo>
                  <a:pt x="34930" y="24428"/>
                </a:lnTo>
                <a:lnTo>
                  <a:pt x="35729" y="24428"/>
                </a:lnTo>
                <a:lnTo>
                  <a:pt x="36490" y="24390"/>
                </a:lnTo>
                <a:lnTo>
                  <a:pt x="36566" y="24390"/>
                </a:lnTo>
                <a:lnTo>
                  <a:pt x="36908" y="24352"/>
                </a:lnTo>
                <a:lnTo>
                  <a:pt x="36946" y="24352"/>
                </a:lnTo>
                <a:lnTo>
                  <a:pt x="37289" y="24314"/>
                </a:lnTo>
                <a:lnTo>
                  <a:pt x="37365" y="24314"/>
                </a:lnTo>
                <a:lnTo>
                  <a:pt x="37517" y="24276"/>
                </a:lnTo>
                <a:lnTo>
                  <a:pt x="37707" y="24276"/>
                </a:lnTo>
                <a:lnTo>
                  <a:pt x="37707" y="24238"/>
                </a:lnTo>
                <a:lnTo>
                  <a:pt x="38012" y="24200"/>
                </a:lnTo>
                <a:lnTo>
                  <a:pt x="38088" y="24200"/>
                </a:lnTo>
                <a:lnTo>
                  <a:pt x="38240" y="24162"/>
                </a:lnTo>
                <a:lnTo>
                  <a:pt x="38430" y="24124"/>
                </a:lnTo>
                <a:lnTo>
                  <a:pt x="38544" y="24086"/>
                </a:lnTo>
                <a:lnTo>
                  <a:pt x="38582" y="24010"/>
                </a:lnTo>
                <a:lnTo>
                  <a:pt x="38620" y="23934"/>
                </a:lnTo>
                <a:lnTo>
                  <a:pt x="38620" y="23819"/>
                </a:lnTo>
                <a:lnTo>
                  <a:pt x="38544" y="23629"/>
                </a:lnTo>
                <a:lnTo>
                  <a:pt x="38354" y="23401"/>
                </a:lnTo>
                <a:lnTo>
                  <a:pt x="38088" y="23134"/>
                </a:lnTo>
                <a:lnTo>
                  <a:pt x="38164" y="23134"/>
                </a:lnTo>
                <a:lnTo>
                  <a:pt x="38202" y="23173"/>
                </a:lnTo>
                <a:lnTo>
                  <a:pt x="38278" y="23173"/>
                </a:lnTo>
                <a:lnTo>
                  <a:pt x="38316" y="23211"/>
                </a:lnTo>
                <a:lnTo>
                  <a:pt x="38392" y="23211"/>
                </a:lnTo>
                <a:lnTo>
                  <a:pt x="38392" y="23249"/>
                </a:lnTo>
                <a:lnTo>
                  <a:pt x="38430" y="23249"/>
                </a:lnTo>
                <a:lnTo>
                  <a:pt x="38544" y="23287"/>
                </a:lnTo>
                <a:lnTo>
                  <a:pt x="38620" y="23287"/>
                </a:lnTo>
                <a:lnTo>
                  <a:pt x="38734" y="23325"/>
                </a:lnTo>
                <a:lnTo>
                  <a:pt x="38773" y="23363"/>
                </a:lnTo>
                <a:lnTo>
                  <a:pt x="38887" y="23363"/>
                </a:lnTo>
                <a:lnTo>
                  <a:pt x="39001" y="23401"/>
                </a:lnTo>
                <a:lnTo>
                  <a:pt x="39191" y="23477"/>
                </a:lnTo>
                <a:lnTo>
                  <a:pt x="39267" y="23477"/>
                </a:lnTo>
                <a:lnTo>
                  <a:pt x="39419" y="23515"/>
                </a:lnTo>
                <a:lnTo>
                  <a:pt x="39495" y="23515"/>
                </a:lnTo>
                <a:lnTo>
                  <a:pt x="39686" y="23553"/>
                </a:lnTo>
                <a:lnTo>
                  <a:pt x="39762" y="23591"/>
                </a:lnTo>
                <a:lnTo>
                  <a:pt x="39952" y="23629"/>
                </a:lnTo>
                <a:lnTo>
                  <a:pt x="39990" y="23629"/>
                </a:lnTo>
                <a:lnTo>
                  <a:pt x="40218" y="23667"/>
                </a:lnTo>
                <a:lnTo>
                  <a:pt x="40485" y="23667"/>
                </a:lnTo>
                <a:lnTo>
                  <a:pt x="40485" y="23705"/>
                </a:lnTo>
                <a:lnTo>
                  <a:pt x="40789" y="23705"/>
                </a:lnTo>
                <a:lnTo>
                  <a:pt x="40941" y="23667"/>
                </a:lnTo>
                <a:lnTo>
                  <a:pt x="41208" y="23667"/>
                </a:lnTo>
                <a:lnTo>
                  <a:pt x="41360" y="23591"/>
                </a:lnTo>
                <a:lnTo>
                  <a:pt x="41360" y="23629"/>
                </a:lnTo>
                <a:lnTo>
                  <a:pt x="41398" y="23591"/>
                </a:lnTo>
                <a:lnTo>
                  <a:pt x="41436" y="23553"/>
                </a:lnTo>
                <a:lnTo>
                  <a:pt x="41474" y="23439"/>
                </a:lnTo>
                <a:lnTo>
                  <a:pt x="41474" y="23325"/>
                </a:lnTo>
                <a:lnTo>
                  <a:pt x="41436" y="23173"/>
                </a:lnTo>
                <a:lnTo>
                  <a:pt x="41284" y="22868"/>
                </a:lnTo>
                <a:lnTo>
                  <a:pt x="41094" y="22564"/>
                </a:lnTo>
                <a:lnTo>
                  <a:pt x="40941" y="22412"/>
                </a:lnTo>
                <a:lnTo>
                  <a:pt x="40637" y="22069"/>
                </a:lnTo>
                <a:lnTo>
                  <a:pt x="40485" y="21879"/>
                </a:lnTo>
                <a:lnTo>
                  <a:pt x="39838" y="21308"/>
                </a:lnTo>
                <a:lnTo>
                  <a:pt x="39457" y="21042"/>
                </a:lnTo>
                <a:lnTo>
                  <a:pt x="39077" y="20775"/>
                </a:lnTo>
                <a:lnTo>
                  <a:pt x="38620" y="20509"/>
                </a:lnTo>
                <a:lnTo>
                  <a:pt x="38164" y="20281"/>
                </a:lnTo>
                <a:lnTo>
                  <a:pt x="37707" y="20053"/>
                </a:lnTo>
                <a:lnTo>
                  <a:pt x="37212" y="19824"/>
                </a:lnTo>
                <a:lnTo>
                  <a:pt x="37174" y="19824"/>
                </a:lnTo>
                <a:lnTo>
                  <a:pt x="36642" y="19634"/>
                </a:lnTo>
                <a:lnTo>
                  <a:pt x="36832" y="19330"/>
                </a:lnTo>
                <a:lnTo>
                  <a:pt x="36984" y="18949"/>
                </a:lnTo>
                <a:lnTo>
                  <a:pt x="37098" y="18531"/>
                </a:lnTo>
                <a:lnTo>
                  <a:pt x="37174" y="18112"/>
                </a:lnTo>
                <a:lnTo>
                  <a:pt x="37327" y="18683"/>
                </a:lnTo>
                <a:lnTo>
                  <a:pt x="37479" y="18340"/>
                </a:lnTo>
                <a:lnTo>
                  <a:pt x="37593" y="17960"/>
                </a:lnTo>
                <a:lnTo>
                  <a:pt x="37745" y="17503"/>
                </a:lnTo>
                <a:lnTo>
                  <a:pt x="37821" y="17009"/>
                </a:lnTo>
                <a:lnTo>
                  <a:pt x="37897" y="16514"/>
                </a:lnTo>
                <a:lnTo>
                  <a:pt x="37859" y="16286"/>
                </a:lnTo>
                <a:lnTo>
                  <a:pt x="37859" y="16057"/>
                </a:lnTo>
                <a:lnTo>
                  <a:pt x="37783" y="15829"/>
                </a:lnTo>
                <a:lnTo>
                  <a:pt x="37707" y="15639"/>
                </a:lnTo>
                <a:lnTo>
                  <a:pt x="38126" y="15943"/>
                </a:lnTo>
                <a:lnTo>
                  <a:pt x="38164" y="15677"/>
                </a:lnTo>
                <a:lnTo>
                  <a:pt x="38240" y="14992"/>
                </a:lnTo>
                <a:lnTo>
                  <a:pt x="38278" y="14612"/>
                </a:lnTo>
                <a:lnTo>
                  <a:pt x="38240" y="14193"/>
                </a:lnTo>
                <a:lnTo>
                  <a:pt x="38202" y="13813"/>
                </a:lnTo>
                <a:lnTo>
                  <a:pt x="38088" y="13470"/>
                </a:lnTo>
                <a:lnTo>
                  <a:pt x="38088" y="13128"/>
                </a:lnTo>
                <a:lnTo>
                  <a:pt x="38088" y="12861"/>
                </a:lnTo>
                <a:lnTo>
                  <a:pt x="38012" y="12557"/>
                </a:lnTo>
                <a:lnTo>
                  <a:pt x="37935" y="12329"/>
                </a:lnTo>
                <a:lnTo>
                  <a:pt x="38316" y="12595"/>
                </a:lnTo>
                <a:lnTo>
                  <a:pt x="38392" y="12291"/>
                </a:lnTo>
                <a:lnTo>
                  <a:pt x="38430" y="11948"/>
                </a:lnTo>
                <a:lnTo>
                  <a:pt x="38468" y="11530"/>
                </a:lnTo>
                <a:lnTo>
                  <a:pt x="38506" y="11111"/>
                </a:lnTo>
                <a:lnTo>
                  <a:pt x="38468" y="10654"/>
                </a:lnTo>
                <a:lnTo>
                  <a:pt x="38354" y="10274"/>
                </a:lnTo>
                <a:lnTo>
                  <a:pt x="38278" y="10084"/>
                </a:lnTo>
                <a:lnTo>
                  <a:pt x="38164" y="9932"/>
                </a:lnTo>
                <a:lnTo>
                  <a:pt x="38050" y="9361"/>
                </a:lnTo>
                <a:lnTo>
                  <a:pt x="37897" y="8752"/>
                </a:lnTo>
                <a:lnTo>
                  <a:pt x="37631" y="8105"/>
                </a:lnTo>
                <a:lnTo>
                  <a:pt x="37631" y="7725"/>
                </a:lnTo>
                <a:lnTo>
                  <a:pt x="37593" y="7382"/>
                </a:lnTo>
                <a:lnTo>
                  <a:pt x="37517" y="7040"/>
                </a:lnTo>
                <a:lnTo>
                  <a:pt x="37441" y="6888"/>
                </a:lnTo>
                <a:lnTo>
                  <a:pt x="37365" y="6773"/>
                </a:lnTo>
                <a:lnTo>
                  <a:pt x="37289" y="6317"/>
                </a:lnTo>
                <a:lnTo>
                  <a:pt x="37136" y="5860"/>
                </a:lnTo>
                <a:lnTo>
                  <a:pt x="36984" y="5366"/>
                </a:lnTo>
                <a:lnTo>
                  <a:pt x="36756" y="4795"/>
                </a:lnTo>
                <a:lnTo>
                  <a:pt x="36604" y="4567"/>
                </a:lnTo>
                <a:lnTo>
                  <a:pt x="36490" y="4338"/>
                </a:lnTo>
                <a:lnTo>
                  <a:pt x="36299" y="4110"/>
                </a:lnTo>
                <a:lnTo>
                  <a:pt x="36147" y="3958"/>
                </a:lnTo>
                <a:lnTo>
                  <a:pt x="35957" y="3844"/>
                </a:lnTo>
                <a:lnTo>
                  <a:pt x="35767" y="3768"/>
                </a:lnTo>
                <a:lnTo>
                  <a:pt x="35462" y="3653"/>
                </a:lnTo>
                <a:lnTo>
                  <a:pt x="35843" y="3463"/>
                </a:lnTo>
                <a:lnTo>
                  <a:pt x="36071" y="3349"/>
                </a:lnTo>
                <a:lnTo>
                  <a:pt x="36223" y="3311"/>
                </a:lnTo>
                <a:lnTo>
                  <a:pt x="36261" y="3311"/>
                </a:lnTo>
                <a:lnTo>
                  <a:pt x="36033" y="3235"/>
                </a:lnTo>
                <a:lnTo>
                  <a:pt x="35500" y="3083"/>
                </a:lnTo>
                <a:lnTo>
                  <a:pt x="35538" y="2626"/>
                </a:lnTo>
                <a:lnTo>
                  <a:pt x="35538" y="2246"/>
                </a:lnTo>
                <a:lnTo>
                  <a:pt x="35500" y="2093"/>
                </a:lnTo>
                <a:lnTo>
                  <a:pt x="35462" y="1979"/>
                </a:lnTo>
                <a:lnTo>
                  <a:pt x="35348" y="1865"/>
                </a:lnTo>
                <a:lnTo>
                  <a:pt x="35234" y="1827"/>
                </a:lnTo>
                <a:lnTo>
                  <a:pt x="34891" y="1713"/>
                </a:lnTo>
                <a:lnTo>
                  <a:pt x="34549" y="1675"/>
                </a:lnTo>
                <a:lnTo>
                  <a:pt x="34625" y="1485"/>
                </a:lnTo>
                <a:lnTo>
                  <a:pt x="34701" y="1370"/>
                </a:lnTo>
                <a:lnTo>
                  <a:pt x="34777" y="1294"/>
                </a:lnTo>
                <a:lnTo>
                  <a:pt x="35196" y="1028"/>
                </a:lnTo>
                <a:lnTo>
                  <a:pt x="35462" y="914"/>
                </a:lnTo>
                <a:lnTo>
                  <a:pt x="35614" y="876"/>
                </a:lnTo>
                <a:lnTo>
                  <a:pt x="35652" y="876"/>
                </a:lnTo>
                <a:lnTo>
                  <a:pt x="35386" y="800"/>
                </a:lnTo>
                <a:lnTo>
                  <a:pt x="35120" y="686"/>
                </a:lnTo>
                <a:lnTo>
                  <a:pt x="34739" y="648"/>
                </a:lnTo>
                <a:lnTo>
                  <a:pt x="34359" y="610"/>
                </a:lnTo>
                <a:lnTo>
                  <a:pt x="33978" y="610"/>
                </a:lnTo>
                <a:lnTo>
                  <a:pt x="33788" y="686"/>
                </a:lnTo>
                <a:lnTo>
                  <a:pt x="33598" y="724"/>
                </a:lnTo>
                <a:lnTo>
                  <a:pt x="33446" y="838"/>
                </a:lnTo>
                <a:lnTo>
                  <a:pt x="33293" y="952"/>
                </a:lnTo>
                <a:lnTo>
                  <a:pt x="33255" y="952"/>
                </a:lnTo>
                <a:lnTo>
                  <a:pt x="33331" y="762"/>
                </a:lnTo>
                <a:lnTo>
                  <a:pt x="33484" y="457"/>
                </a:lnTo>
                <a:lnTo>
                  <a:pt x="33674" y="153"/>
                </a:lnTo>
                <a:lnTo>
                  <a:pt x="33788" y="77"/>
                </a:lnTo>
                <a:lnTo>
                  <a:pt x="339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F339FB8-A266-4C55-AF9E-DBE1C87F7A32}"/>
              </a:ext>
            </a:extLst>
          </p:cNvPr>
          <p:cNvSpPr/>
          <p:nvPr/>
        </p:nvSpPr>
        <p:spPr>
          <a:xfrm>
            <a:off x="5457050" y="186635"/>
            <a:ext cx="2687625" cy="4770229"/>
          </a:xfrm>
          <a:prstGeom prst="roundRect">
            <a:avLst/>
          </a:prstGeom>
          <a:solidFill>
            <a:srgbClr val="C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Google Shape;1303;p45">
            <a:extLst>
              <a:ext uri="{FF2B5EF4-FFF2-40B4-BE49-F238E27FC236}">
                <a16:creationId xmlns:a16="http://schemas.microsoft.com/office/drawing/2014/main" id="{EBEB07ED-96E8-424F-AF1F-20F36C600E8D}"/>
              </a:ext>
            </a:extLst>
          </p:cNvPr>
          <p:cNvSpPr/>
          <p:nvPr/>
        </p:nvSpPr>
        <p:spPr>
          <a:xfrm>
            <a:off x="6718550" y="307745"/>
            <a:ext cx="174403" cy="180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3DF65C1-34E9-48F8-A567-297FEEA1D1DC}"/>
              </a:ext>
            </a:extLst>
          </p:cNvPr>
          <p:cNvSpPr/>
          <p:nvPr/>
        </p:nvSpPr>
        <p:spPr>
          <a:xfrm>
            <a:off x="5535388" y="609368"/>
            <a:ext cx="2530948" cy="3924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2329" t="17022" r="46836" b="6790"/>
          <a:stretch/>
        </p:blipFill>
        <p:spPr>
          <a:xfrm>
            <a:off x="5561111" y="609368"/>
            <a:ext cx="2474413" cy="39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1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026B2BC-077C-4B2A-87C6-F8F9C8377B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085293"/>
              </p:ext>
            </p:extLst>
          </p:nvPr>
        </p:nvGraphicFramePr>
        <p:xfrm>
          <a:off x="1524000" y="1101725"/>
          <a:ext cx="6096000" cy="294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Bitmap Image" r:id="rId3" imgW="12897000" imgH="6219720" progId="Paint.Picture">
                  <p:embed/>
                </p:oleObj>
              </mc:Choice>
              <mc:Fallback>
                <p:oleObj name="Bitmap Image" r:id="rId3" imgW="12897000" imgH="6219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101725"/>
                        <a:ext cx="6096000" cy="294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ítulo 3">
            <a:extLst>
              <a:ext uri="{FF2B5EF4-FFF2-40B4-BE49-F238E27FC236}">
                <a16:creationId xmlns:a16="http://schemas.microsoft.com/office/drawing/2014/main" id="{3FE14522-137A-44C5-8443-F5865E86B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5094" y="601762"/>
            <a:ext cx="4839300" cy="520500"/>
          </a:xfrm>
        </p:spPr>
        <p:txBody>
          <a:bodyPr/>
          <a:lstStyle/>
          <a:p>
            <a:r>
              <a:rPr lang="es-MX" dirty="0"/>
              <a:t>Pantalla de la Sección Consultas</a:t>
            </a:r>
          </a:p>
        </p:txBody>
      </p:sp>
    </p:spTree>
    <p:extLst>
      <p:ext uri="{BB962C8B-B14F-4D97-AF65-F5344CB8AC3E}">
        <p14:creationId xmlns:p14="http://schemas.microsoft.com/office/powerpoint/2010/main" val="412779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"/>
          <p:cNvSpPr/>
          <p:nvPr/>
        </p:nvSpPr>
        <p:spPr>
          <a:xfrm>
            <a:off x="999325" y="748550"/>
            <a:ext cx="1143000" cy="114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Tienda</a:t>
            </a:r>
            <a:endParaRPr dirty="0"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EC7E0D-AE66-454F-A74D-8CA39A074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56302"/>
            <a:ext cx="4839300" cy="520500"/>
          </a:xfrm>
        </p:spPr>
        <p:txBody>
          <a:bodyPr/>
          <a:lstStyle/>
          <a:p>
            <a:pPr algn="ctr"/>
            <a:r>
              <a:rPr lang="es-MX" dirty="0"/>
              <a:t>Todo lo que necesitas y lo que no sabias que necesitabas, nosotros lo tenemos!</a:t>
            </a:r>
          </a:p>
        </p:txBody>
      </p:sp>
      <p:sp>
        <p:nvSpPr>
          <p:cNvPr id="512" name="Google Shape;512;p30"/>
          <p:cNvSpPr/>
          <p:nvPr/>
        </p:nvSpPr>
        <p:spPr>
          <a:xfrm>
            <a:off x="-315900" y="3781750"/>
            <a:ext cx="1143032" cy="1229779"/>
          </a:xfrm>
          <a:custGeom>
            <a:avLst/>
            <a:gdLst/>
            <a:ahLst/>
            <a:cxnLst/>
            <a:rect l="l" t="t" r="r" b="b"/>
            <a:pathLst>
              <a:path w="29107" h="31316" extrusionOk="0">
                <a:moveTo>
                  <a:pt x="19950" y="2993"/>
                </a:moveTo>
                <a:lnTo>
                  <a:pt x="20057" y="3207"/>
                </a:lnTo>
                <a:lnTo>
                  <a:pt x="20093" y="3278"/>
                </a:lnTo>
                <a:lnTo>
                  <a:pt x="20093" y="3349"/>
                </a:lnTo>
                <a:lnTo>
                  <a:pt x="20093" y="3385"/>
                </a:lnTo>
                <a:lnTo>
                  <a:pt x="20022" y="3421"/>
                </a:lnTo>
                <a:lnTo>
                  <a:pt x="19915" y="3385"/>
                </a:lnTo>
                <a:lnTo>
                  <a:pt x="19844" y="3349"/>
                </a:lnTo>
                <a:lnTo>
                  <a:pt x="19737" y="3314"/>
                </a:lnTo>
                <a:lnTo>
                  <a:pt x="19844" y="3243"/>
                </a:lnTo>
                <a:lnTo>
                  <a:pt x="19915" y="3136"/>
                </a:lnTo>
                <a:lnTo>
                  <a:pt x="19950" y="2993"/>
                </a:lnTo>
                <a:close/>
                <a:moveTo>
                  <a:pt x="19587" y="3399"/>
                </a:moveTo>
                <a:lnTo>
                  <a:pt x="19559" y="3456"/>
                </a:lnTo>
                <a:lnTo>
                  <a:pt x="19559" y="3563"/>
                </a:lnTo>
                <a:lnTo>
                  <a:pt x="19487" y="3492"/>
                </a:lnTo>
                <a:lnTo>
                  <a:pt x="19487" y="3456"/>
                </a:lnTo>
                <a:lnTo>
                  <a:pt x="19523" y="3421"/>
                </a:lnTo>
                <a:lnTo>
                  <a:pt x="19587" y="3399"/>
                </a:lnTo>
                <a:close/>
                <a:moveTo>
                  <a:pt x="22230" y="3456"/>
                </a:moveTo>
                <a:lnTo>
                  <a:pt x="22337" y="3492"/>
                </a:lnTo>
                <a:lnTo>
                  <a:pt x="22409" y="3528"/>
                </a:lnTo>
                <a:lnTo>
                  <a:pt x="22409" y="3563"/>
                </a:lnTo>
                <a:lnTo>
                  <a:pt x="22409" y="3634"/>
                </a:lnTo>
                <a:lnTo>
                  <a:pt x="22337" y="3813"/>
                </a:lnTo>
                <a:lnTo>
                  <a:pt x="22337" y="3920"/>
                </a:lnTo>
                <a:lnTo>
                  <a:pt x="22337" y="3991"/>
                </a:lnTo>
                <a:lnTo>
                  <a:pt x="22124" y="4098"/>
                </a:lnTo>
                <a:lnTo>
                  <a:pt x="22017" y="4169"/>
                </a:lnTo>
                <a:lnTo>
                  <a:pt x="21910" y="4240"/>
                </a:lnTo>
                <a:lnTo>
                  <a:pt x="21874" y="4311"/>
                </a:lnTo>
                <a:lnTo>
                  <a:pt x="21839" y="4383"/>
                </a:lnTo>
                <a:lnTo>
                  <a:pt x="21732" y="4490"/>
                </a:lnTo>
                <a:lnTo>
                  <a:pt x="21732" y="4525"/>
                </a:lnTo>
                <a:lnTo>
                  <a:pt x="21696" y="4418"/>
                </a:lnTo>
                <a:lnTo>
                  <a:pt x="21660" y="4311"/>
                </a:lnTo>
                <a:lnTo>
                  <a:pt x="21625" y="4276"/>
                </a:lnTo>
                <a:lnTo>
                  <a:pt x="21554" y="4276"/>
                </a:lnTo>
                <a:lnTo>
                  <a:pt x="21589" y="4240"/>
                </a:lnTo>
                <a:lnTo>
                  <a:pt x="21589" y="4169"/>
                </a:lnTo>
                <a:lnTo>
                  <a:pt x="21589" y="4098"/>
                </a:lnTo>
                <a:lnTo>
                  <a:pt x="21554" y="4062"/>
                </a:lnTo>
                <a:lnTo>
                  <a:pt x="21482" y="3920"/>
                </a:lnTo>
                <a:lnTo>
                  <a:pt x="21447" y="3777"/>
                </a:lnTo>
                <a:lnTo>
                  <a:pt x="21482" y="3634"/>
                </a:lnTo>
                <a:lnTo>
                  <a:pt x="21554" y="3492"/>
                </a:lnTo>
                <a:lnTo>
                  <a:pt x="21589" y="3528"/>
                </a:lnTo>
                <a:lnTo>
                  <a:pt x="21660" y="3634"/>
                </a:lnTo>
                <a:lnTo>
                  <a:pt x="21732" y="3741"/>
                </a:lnTo>
                <a:lnTo>
                  <a:pt x="21767" y="3777"/>
                </a:lnTo>
                <a:lnTo>
                  <a:pt x="21839" y="3813"/>
                </a:lnTo>
                <a:lnTo>
                  <a:pt x="21874" y="3813"/>
                </a:lnTo>
                <a:lnTo>
                  <a:pt x="21910" y="3741"/>
                </a:lnTo>
                <a:lnTo>
                  <a:pt x="21945" y="3670"/>
                </a:lnTo>
                <a:lnTo>
                  <a:pt x="21910" y="3492"/>
                </a:lnTo>
                <a:lnTo>
                  <a:pt x="21945" y="3492"/>
                </a:lnTo>
                <a:lnTo>
                  <a:pt x="21945" y="3563"/>
                </a:lnTo>
                <a:lnTo>
                  <a:pt x="22088" y="3741"/>
                </a:lnTo>
                <a:lnTo>
                  <a:pt x="22124" y="3777"/>
                </a:lnTo>
                <a:lnTo>
                  <a:pt x="22230" y="3777"/>
                </a:lnTo>
                <a:lnTo>
                  <a:pt x="22266" y="3741"/>
                </a:lnTo>
                <a:lnTo>
                  <a:pt x="22266" y="3670"/>
                </a:lnTo>
                <a:lnTo>
                  <a:pt x="22230" y="3563"/>
                </a:lnTo>
                <a:lnTo>
                  <a:pt x="22159" y="3456"/>
                </a:lnTo>
                <a:close/>
                <a:moveTo>
                  <a:pt x="21304" y="4311"/>
                </a:moveTo>
                <a:lnTo>
                  <a:pt x="21447" y="4347"/>
                </a:lnTo>
                <a:lnTo>
                  <a:pt x="21375" y="4418"/>
                </a:lnTo>
                <a:lnTo>
                  <a:pt x="21304" y="4525"/>
                </a:lnTo>
                <a:lnTo>
                  <a:pt x="21197" y="4561"/>
                </a:lnTo>
                <a:lnTo>
                  <a:pt x="21162" y="4490"/>
                </a:lnTo>
                <a:lnTo>
                  <a:pt x="21090" y="4418"/>
                </a:lnTo>
                <a:lnTo>
                  <a:pt x="21055" y="4383"/>
                </a:lnTo>
                <a:lnTo>
                  <a:pt x="21162" y="4347"/>
                </a:lnTo>
                <a:lnTo>
                  <a:pt x="21304" y="4311"/>
                </a:lnTo>
                <a:close/>
                <a:moveTo>
                  <a:pt x="16602" y="6948"/>
                </a:moveTo>
                <a:lnTo>
                  <a:pt x="16673" y="7090"/>
                </a:lnTo>
                <a:lnTo>
                  <a:pt x="16851" y="7340"/>
                </a:lnTo>
                <a:lnTo>
                  <a:pt x="16958" y="7518"/>
                </a:lnTo>
                <a:lnTo>
                  <a:pt x="17029" y="7553"/>
                </a:lnTo>
                <a:lnTo>
                  <a:pt x="17136" y="7553"/>
                </a:lnTo>
                <a:lnTo>
                  <a:pt x="17172" y="7518"/>
                </a:lnTo>
                <a:lnTo>
                  <a:pt x="17207" y="7446"/>
                </a:lnTo>
                <a:lnTo>
                  <a:pt x="17207" y="7340"/>
                </a:lnTo>
                <a:lnTo>
                  <a:pt x="17172" y="7268"/>
                </a:lnTo>
                <a:lnTo>
                  <a:pt x="17279" y="7304"/>
                </a:lnTo>
                <a:lnTo>
                  <a:pt x="17314" y="7304"/>
                </a:lnTo>
                <a:lnTo>
                  <a:pt x="17279" y="7375"/>
                </a:lnTo>
                <a:lnTo>
                  <a:pt x="17243" y="7482"/>
                </a:lnTo>
                <a:lnTo>
                  <a:pt x="17207" y="7731"/>
                </a:lnTo>
                <a:lnTo>
                  <a:pt x="17243" y="8016"/>
                </a:lnTo>
                <a:lnTo>
                  <a:pt x="17314" y="8301"/>
                </a:lnTo>
                <a:lnTo>
                  <a:pt x="17492" y="8480"/>
                </a:lnTo>
                <a:lnTo>
                  <a:pt x="17706" y="8586"/>
                </a:lnTo>
                <a:lnTo>
                  <a:pt x="17991" y="8658"/>
                </a:lnTo>
                <a:lnTo>
                  <a:pt x="18312" y="8622"/>
                </a:lnTo>
                <a:lnTo>
                  <a:pt x="18597" y="8622"/>
                </a:lnTo>
                <a:lnTo>
                  <a:pt x="18668" y="8729"/>
                </a:lnTo>
                <a:lnTo>
                  <a:pt x="18775" y="8800"/>
                </a:lnTo>
                <a:lnTo>
                  <a:pt x="18917" y="8836"/>
                </a:lnTo>
                <a:lnTo>
                  <a:pt x="19095" y="8836"/>
                </a:lnTo>
                <a:lnTo>
                  <a:pt x="18882" y="8978"/>
                </a:lnTo>
                <a:lnTo>
                  <a:pt x="18276" y="9406"/>
                </a:lnTo>
                <a:lnTo>
                  <a:pt x="17564" y="9905"/>
                </a:lnTo>
                <a:lnTo>
                  <a:pt x="16887" y="10475"/>
                </a:lnTo>
                <a:lnTo>
                  <a:pt x="16281" y="10973"/>
                </a:lnTo>
                <a:lnTo>
                  <a:pt x="15747" y="11472"/>
                </a:lnTo>
                <a:lnTo>
                  <a:pt x="15782" y="11223"/>
                </a:lnTo>
                <a:lnTo>
                  <a:pt x="15747" y="10760"/>
                </a:lnTo>
                <a:lnTo>
                  <a:pt x="15711" y="10332"/>
                </a:lnTo>
                <a:lnTo>
                  <a:pt x="15604" y="9905"/>
                </a:lnTo>
                <a:lnTo>
                  <a:pt x="15497" y="9548"/>
                </a:lnTo>
                <a:lnTo>
                  <a:pt x="15070" y="8408"/>
                </a:lnTo>
                <a:lnTo>
                  <a:pt x="14713" y="7518"/>
                </a:lnTo>
                <a:lnTo>
                  <a:pt x="14749" y="7482"/>
                </a:lnTo>
                <a:lnTo>
                  <a:pt x="14820" y="7375"/>
                </a:lnTo>
                <a:lnTo>
                  <a:pt x="14892" y="7340"/>
                </a:lnTo>
                <a:lnTo>
                  <a:pt x="15034" y="7268"/>
                </a:lnTo>
                <a:lnTo>
                  <a:pt x="15248" y="7340"/>
                </a:lnTo>
                <a:lnTo>
                  <a:pt x="15426" y="7411"/>
                </a:lnTo>
                <a:lnTo>
                  <a:pt x="15568" y="7482"/>
                </a:lnTo>
                <a:lnTo>
                  <a:pt x="15854" y="7482"/>
                </a:lnTo>
                <a:lnTo>
                  <a:pt x="15960" y="7411"/>
                </a:lnTo>
                <a:lnTo>
                  <a:pt x="16174" y="7268"/>
                </a:lnTo>
                <a:lnTo>
                  <a:pt x="16210" y="7197"/>
                </a:lnTo>
                <a:lnTo>
                  <a:pt x="16210" y="7161"/>
                </a:lnTo>
                <a:lnTo>
                  <a:pt x="16210" y="7019"/>
                </a:lnTo>
                <a:lnTo>
                  <a:pt x="16281" y="6983"/>
                </a:lnTo>
                <a:lnTo>
                  <a:pt x="16352" y="6948"/>
                </a:lnTo>
                <a:close/>
                <a:moveTo>
                  <a:pt x="19772" y="8373"/>
                </a:moveTo>
                <a:lnTo>
                  <a:pt x="19808" y="8551"/>
                </a:lnTo>
                <a:lnTo>
                  <a:pt x="19808" y="8800"/>
                </a:lnTo>
                <a:lnTo>
                  <a:pt x="19844" y="8943"/>
                </a:lnTo>
                <a:lnTo>
                  <a:pt x="19915" y="9050"/>
                </a:lnTo>
                <a:lnTo>
                  <a:pt x="19986" y="9121"/>
                </a:lnTo>
                <a:lnTo>
                  <a:pt x="20164" y="9121"/>
                </a:lnTo>
                <a:lnTo>
                  <a:pt x="20271" y="9085"/>
                </a:lnTo>
                <a:lnTo>
                  <a:pt x="20342" y="9014"/>
                </a:lnTo>
                <a:lnTo>
                  <a:pt x="20378" y="9121"/>
                </a:lnTo>
                <a:lnTo>
                  <a:pt x="20449" y="9299"/>
                </a:lnTo>
                <a:lnTo>
                  <a:pt x="20592" y="9477"/>
                </a:lnTo>
                <a:lnTo>
                  <a:pt x="20912" y="9869"/>
                </a:lnTo>
                <a:lnTo>
                  <a:pt x="20984" y="9940"/>
                </a:lnTo>
                <a:lnTo>
                  <a:pt x="20200" y="10403"/>
                </a:lnTo>
                <a:lnTo>
                  <a:pt x="19380" y="10831"/>
                </a:lnTo>
                <a:lnTo>
                  <a:pt x="18525" y="11294"/>
                </a:lnTo>
                <a:lnTo>
                  <a:pt x="17706" y="11757"/>
                </a:lnTo>
                <a:lnTo>
                  <a:pt x="16922" y="12220"/>
                </a:lnTo>
                <a:lnTo>
                  <a:pt x="16566" y="12470"/>
                </a:lnTo>
                <a:lnTo>
                  <a:pt x="16245" y="12755"/>
                </a:lnTo>
                <a:lnTo>
                  <a:pt x="15960" y="13004"/>
                </a:lnTo>
                <a:lnTo>
                  <a:pt x="15675" y="13253"/>
                </a:lnTo>
                <a:lnTo>
                  <a:pt x="15462" y="13503"/>
                </a:lnTo>
                <a:lnTo>
                  <a:pt x="15533" y="13146"/>
                </a:lnTo>
                <a:lnTo>
                  <a:pt x="15640" y="12505"/>
                </a:lnTo>
                <a:lnTo>
                  <a:pt x="15747" y="11864"/>
                </a:lnTo>
                <a:lnTo>
                  <a:pt x="15854" y="11757"/>
                </a:lnTo>
                <a:lnTo>
                  <a:pt x="16032" y="11579"/>
                </a:lnTo>
                <a:lnTo>
                  <a:pt x="16459" y="11151"/>
                </a:lnTo>
                <a:lnTo>
                  <a:pt x="17029" y="10617"/>
                </a:lnTo>
                <a:lnTo>
                  <a:pt x="17670" y="10047"/>
                </a:lnTo>
                <a:lnTo>
                  <a:pt x="18347" y="9477"/>
                </a:lnTo>
                <a:lnTo>
                  <a:pt x="18917" y="9014"/>
                </a:lnTo>
                <a:lnTo>
                  <a:pt x="19202" y="8800"/>
                </a:lnTo>
                <a:lnTo>
                  <a:pt x="19309" y="8765"/>
                </a:lnTo>
                <a:lnTo>
                  <a:pt x="19487" y="8693"/>
                </a:lnTo>
                <a:lnTo>
                  <a:pt x="19630" y="8551"/>
                </a:lnTo>
                <a:lnTo>
                  <a:pt x="19772" y="8373"/>
                </a:lnTo>
                <a:close/>
                <a:moveTo>
                  <a:pt x="13538" y="7589"/>
                </a:moveTo>
                <a:lnTo>
                  <a:pt x="13645" y="7660"/>
                </a:lnTo>
                <a:lnTo>
                  <a:pt x="13823" y="7767"/>
                </a:lnTo>
                <a:lnTo>
                  <a:pt x="13965" y="7767"/>
                </a:lnTo>
                <a:lnTo>
                  <a:pt x="14001" y="7731"/>
                </a:lnTo>
                <a:lnTo>
                  <a:pt x="14001" y="7696"/>
                </a:lnTo>
                <a:lnTo>
                  <a:pt x="14179" y="7910"/>
                </a:lnTo>
                <a:lnTo>
                  <a:pt x="14250" y="7981"/>
                </a:lnTo>
                <a:lnTo>
                  <a:pt x="14357" y="8016"/>
                </a:lnTo>
                <a:lnTo>
                  <a:pt x="14428" y="8016"/>
                </a:lnTo>
                <a:lnTo>
                  <a:pt x="14464" y="7981"/>
                </a:lnTo>
                <a:lnTo>
                  <a:pt x="14535" y="7910"/>
                </a:lnTo>
                <a:lnTo>
                  <a:pt x="14571" y="7838"/>
                </a:lnTo>
                <a:lnTo>
                  <a:pt x="14607" y="7767"/>
                </a:lnTo>
                <a:lnTo>
                  <a:pt x="14892" y="8622"/>
                </a:lnTo>
                <a:lnTo>
                  <a:pt x="15212" y="9620"/>
                </a:lnTo>
                <a:lnTo>
                  <a:pt x="15283" y="10011"/>
                </a:lnTo>
                <a:lnTo>
                  <a:pt x="15355" y="10403"/>
                </a:lnTo>
                <a:lnTo>
                  <a:pt x="15390" y="10795"/>
                </a:lnTo>
                <a:lnTo>
                  <a:pt x="15390" y="11223"/>
                </a:lnTo>
                <a:lnTo>
                  <a:pt x="15355" y="11650"/>
                </a:lnTo>
                <a:lnTo>
                  <a:pt x="15283" y="12113"/>
                </a:lnTo>
                <a:lnTo>
                  <a:pt x="15070" y="13004"/>
                </a:lnTo>
                <a:lnTo>
                  <a:pt x="14785" y="13966"/>
                </a:lnTo>
                <a:lnTo>
                  <a:pt x="14464" y="14928"/>
                </a:lnTo>
                <a:lnTo>
                  <a:pt x="14322" y="15426"/>
                </a:lnTo>
                <a:lnTo>
                  <a:pt x="14322" y="15320"/>
                </a:lnTo>
                <a:lnTo>
                  <a:pt x="14286" y="15141"/>
                </a:lnTo>
                <a:lnTo>
                  <a:pt x="14286" y="14999"/>
                </a:lnTo>
                <a:lnTo>
                  <a:pt x="14143" y="14322"/>
                </a:lnTo>
                <a:lnTo>
                  <a:pt x="13965" y="13610"/>
                </a:lnTo>
                <a:lnTo>
                  <a:pt x="13823" y="12861"/>
                </a:lnTo>
                <a:lnTo>
                  <a:pt x="13752" y="12470"/>
                </a:lnTo>
                <a:lnTo>
                  <a:pt x="13716" y="12113"/>
                </a:lnTo>
                <a:lnTo>
                  <a:pt x="13716" y="11721"/>
                </a:lnTo>
                <a:lnTo>
                  <a:pt x="13716" y="11330"/>
                </a:lnTo>
                <a:lnTo>
                  <a:pt x="13716" y="11258"/>
                </a:lnTo>
                <a:lnTo>
                  <a:pt x="13752" y="11116"/>
                </a:lnTo>
                <a:lnTo>
                  <a:pt x="13680" y="10938"/>
                </a:lnTo>
                <a:lnTo>
                  <a:pt x="13573" y="10546"/>
                </a:lnTo>
                <a:lnTo>
                  <a:pt x="13324" y="9905"/>
                </a:lnTo>
                <a:lnTo>
                  <a:pt x="13075" y="9335"/>
                </a:lnTo>
                <a:lnTo>
                  <a:pt x="12932" y="9014"/>
                </a:lnTo>
                <a:lnTo>
                  <a:pt x="13075" y="8943"/>
                </a:lnTo>
                <a:lnTo>
                  <a:pt x="13182" y="8871"/>
                </a:lnTo>
                <a:lnTo>
                  <a:pt x="13288" y="8765"/>
                </a:lnTo>
                <a:lnTo>
                  <a:pt x="13360" y="8658"/>
                </a:lnTo>
                <a:lnTo>
                  <a:pt x="13431" y="8480"/>
                </a:lnTo>
                <a:lnTo>
                  <a:pt x="13467" y="8266"/>
                </a:lnTo>
                <a:lnTo>
                  <a:pt x="13395" y="8088"/>
                </a:lnTo>
                <a:lnTo>
                  <a:pt x="13288" y="7910"/>
                </a:lnTo>
                <a:lnTo>
                  <a:pt x="13146" y="7803"/>
                </a:lnTo>
                <a:lnTo>
                  <a:pt x="13003" y="7731"/>
                </a:lnTo>
                <a:lnTo>
                  <a:pt x="12861" y="7660"/>
                </a:lnTo>
                <a:lnTo>
                  <a:pt x="13075" y="7589"/>
                </a:lnTo>
                <a:lnTo>
                  <a:pt x="13288" y="7625"/>
                </a:lnTo>
                <a:lnTo>
                  <a:pt x="13467" y="7625"/>
                </a:lnTo>
                <a:lnTo>
                  <a:pt x="13538" y="7589"/>
                </a:lnTo>
                <a:close/>
                <a:moveTo>
                  <a:pt x="8123" y="8693"/>
                </a:moveTo>
                <a:lnTo>
                  <a:pt x="8230" y="8765"/>
                </a:lnTo>
                <a:lnTo>
                  <a:pt x="8372" y="8943"/>
                </a:lnTo>
                <a:lnTo>
                  <a:pt x="8408" y="8978"/>
                </a:lnTo>
                <a:lnTo>
                  <a:pt x="8586" y="9156"/>
                </a:lnTo>
                <a:lnTo>
                  <a:pt x="8693" y="9228"/>
                </a:lnTo>
                <a:lnTo>
                  <a:pt x="8764" y="9263"/>
                </a:lnTo>
                <a:lnTo>
                  <a:pt x="8800" y="9299"/>
                </a:lnTo>
                <a:lnTo>
                  <a:pt x="9013" y="9513"/>
                </a:lnTo>
                <a:lnTo>
                  <a:pt x="9263" y="9798"/>
                </a:lnTo>
                <a:lnTo>
                  <a:pt x="9334" y="9833"/>
                </a:lnTo>
                <a:lnTo>
                  <a:pt x="9370" y="9833"/>
                </a:lnTo>
                <a:lnTo>
                  <a:pt x="9441" y="9798"/>
                </a:lnTo>
                <a:lnTo>
                  <a:pt x="9762" y="9620"/>
                </a:lnTo>
                <a:lnTo>
                  <a:pt x="9904" y="9513"/>
                </a:lnTo>
                <a:lnTo>
                  <a:pt x="10047" y="9370"/>
                </a:lnTo>
                <a:lnTo>
                  <a:pt x="10153" y="9228"/>
                </a:lnTo>
                <a:lnTo>
                  <a:pt x="10225" y="9085"/>
                </a:lnTo>
                <a:lnTo>
                  <a:pt x="10260" y="9121"/>
                </a:lnTo>
                <a:lnTo>
                  <a:pt x="10296" y="9406"/>
                </a:lnTo>
                <a:lnTo>
                  <a:pt x="10367" y="9655"/>
                </a:lnTo>
                <a:lnTo>
                  <a:pt x="10403" y="9798"/>
                </a:lnTo>
                <a:lnTo>
                  <a:pt x="10474" y="9869"/>
                </a:lnTo>
                <a:lnTo>
                  <a:pt x="10581" y="9869"/>
                </a:lnTo>
                <a:lnTo>
                  <a:pt x="10581" y="9833"/>
                </a:lnTo>
                <a:lnTo>
                  <a:pt x="10866" y="9833"/>
                </a:lnTo>
                <a:lnTo>
                  <a:pt x="11008" y="9798"/>
                </a:lnTo>
                <a:lnTo>
                  <a:pt x="11151" y="9691"/>
                </a:lnTo>
                <a:lnTo>
                  <a:pt x="11293" y="9548"/>
                </a:lnTo>
                <a:lnTo>
                  <a:pt x="11400" y="9406"/>
                </a:lnTo>
                <a:lnTo>
                  <a:pt x="11436" y="9299"/>
                </a:lnTo>
                <a:lnTo>
                  <a:pt x="11507" y="9192"/>
                </a:lnTo>
                <a:lnTo>
                  <a:pt x="11614" y="9085"/>
                </a:lnTo>
                <a:lnTo>
                  <a:pt x="11721" y="9050"/>
                </a:lnTo>
                <a:lnTo>
                  <a:pt x="11970" y="9050"/>
                </a:lnTo>
                <a:lnTo>
                  <a:pt x="12113" y="9014"/>
                </a:lnTo>
                <a:lnTo>
                  <a:pt x="12220" y="8907"/>
                </a:lnTo>
                <a:lnTo>
                  <a:pt x="12327" y="8800"/>
                </a:lnTo>
                <a:lnTo>
                  <a:pt x="12505" y="8907"/>
                </a:lnTo>
                <a:lnTo>
                  <a:pt x="12683" y="8978"/>
                </a:lnTo>
                <a:lnTo>
                  <a:pt x="12861" y="9014"/>
                </a:lnTo>
                <a:lnTo>
                  <a:pt x="12968" y="9370"/>
                </a:lnTo>
                <a:lnTo>
                  <a:pt x="13395" y="10617"/>
                </a:lnTo>
                <a:lnTo>
                  <a:pt x="13502" y="10973"/>
                </a:lnTo>
                <a:lnTo>
                  <a:pt x="13538" y="11151"/>
                </a:lnTo>
                <a:lnTo>
                  <a:pt x="13502" y="11223"/>
                </a:lnTo>
                <a:lnTo>
                  <a:pt x="13502" y="11330"/>
                </a:lnTo>
                <a:lnTo>
                  <a:pt x="13467" y="11721"/>
                </a:lnTo>
                <a:lnTo>
                  <a:pt x="13467" y="12113"/>
                </a:lnTo>
                <a:lnTo>
                  <a:pt x="13467" y="12505"/>
                </a:lnTo>
                <a:lnTo>
                  <a:pt x="13538" y="12897"/>
                </a:lnTo>
                <a:lnTo>
                  <a:pt x="13645" y="13681"/>
                </a:lnTo>
                <a:lnTo>
                  <a:pt x="13787" y="14393"/>
                </a:lnTo>
                <a:lnTo>
                  <a:pt x="13858" y="15035"/>
                </a:lnTo>
                <a:lnTo>
                  <a:pt x="13894" y="15320"/>
                </a:lnTo>
                <a:lnTo>
                  <a:pt x="13858" y="15569"/>
                </a:lnTo>
                <a:lnTo>
                  <a:pt x="13823" y="16032"/>
                </a:lnTo>
                <a:lnTo>
                  <a:pt x="13752" y="16531"/>
                </a:lnTo>
                <a:lnTo>
                  <a:pt x="13752" y="16816"/>
                </a:lnTo>
                <a:lnTo>
                  <a:pt x="13823" y="17065"/>
                </a:lnTo>
                <a:lnTo>
                  <a:pt x="13787" y="17030"/>
                </a:lnTo>
                <a:lnTo>
                  <a:pt x="13538" y="16887"/>
                </a:lnTo>
                <a:lnTo>
                  <a:pt x="13253" y="16780"/>
                </a:lnTo>
                <a:lnTo>
                  <a:pt x="12754" y="16602"/>
                </a:lnTo>
                <a:lnTo>
                  <a:pt x="12469" y="16495"/>
                </a:lnTo>
                <a:lnTo>
                  <a:pt x="12148" y="16353"/>
                </a:lnTo>
                <a:lnTo>
                  <a:pt x="12006" y="16281"/>
                </a:lnTo>
                <a:lnTo>
                  <a:pt x="11863" y="16175"/>
                </a:lnTo>
                <a:lnTo>
                  <a:pt x="11578" y="15854"/>
                </a:lnTo>
                <a:lnTo>
                  <a:pt x="11293" y="15498"/>
                </a:lnTo>
                <a:lnTo>
                  <a:pt x="10973" y="15106"/>
                </a:lnTo>
                <a:lnTo>
                  <a:pt x="10367" y="14180"/>
                </a:lnTo>
                <a:lnTo>
                  <a:pt x="10011" y="13716"/>
                </a:lnTo>
                <a:lnTo>
                  <a:pt x="9619" y="13218"/>
                </a:lnTo>
                <a:lnTo>
                  <a:pt x="9192" y="12790"/>
                </a:lnTo>
                <a:lnTo>
                  <a:pt x="8764" y="12363"/>
                </a:lnTo>
                <a:lnTo>
                  <a:pt x="7909" y="11543"/>
                </a:lnTo>
                <a:lnTo>
                  <a:pt x="7090" y="10724"/>
                </a:lnTo>
                <a:lnTo>
                  <a:pt x="6342" y="9976"/>
                </a:lnTo>
                <a:lnTo>
                  <a:pt x="5914" y="9548"/>
                </a:lnTo>
                <a:lnTo>
                  <a:pt x="5914" y="9513"/>
                </a:lnTo>
                <a:lnTo>
                  <a:pt x="5914" y="9477"/>
                </a:lnTo>
                <a:lnTo>
                  <a:pt x="5878" y="9406"/>
                </a:lnTo>
                <a:lnTo>
                  <a:pt x="6021" y="9406"/>
                </a:lnTo>
                <a:lnTo>
                  <a:pt x="6092" y="9370"/>
                </a:lnTo>
                <a:lnTo>
                  <a:pt x="6235" y="9441"/>
                </a:lnTo>
                <a:lnTo>
                  <a:pt x="6342" y="9548"/>
                </a:lnTo>
                <a:lnTo>
                  <a:pt x="6448" y="9655"/>
                </a:lnTo>
                <a:lnTo>
                  <a:pt x="6484" y="9798"/>
                </a:lnTo>
                <a:lnTo>
                  <a:pt x="6520" y="9905"/>
                </a:lnTo>
                <a:lnTo>
                  <a:pt x="6627" y="10118"/>
                </a:lnTo>
                <a:lnTo>
                  <a:pt x="6662" y="10190"/>
                </a:lnTo>
                <a:lnTo>
                  <a:pt x="6733" y="10190"/>
                </a:lnTo>
                <a:lnTo>
                  <a:pt x="6805" y="10154"/>
                </a:lnTo>
                <a:lnTo>
                  <a:pt x="6805" y="10118"/>
                </a:lnTo>
                <a:lnTo>
                  <a:pt x="6840" y="10083"/>
                </a:lnTo>
                <a:lnTo>
                  <a:pt x="6947" y="10118"/>
                </a:lnTo>
                <a:lnTo>
                  <a:pt x="7054" y="10154"/>
                </a:lnTo>
                <a:lnTo>
                  <a:pt x="7161" y="10154"/>
                </a:lnTo>
                <a:lnTo>
                  <a:pt x="7268" y="10083"/>
                </a:lnTo>
                <a:lnTo>
                  <a:pt x="7375" y="9976"/>
                </a:lnTo>
                <a:lnTo>
                  <a:pt x="7446" y="9798"/>
                </a:lnTo>
                <a:lnTo>
                  <a:pt x="7446" y="9620"/>
                </a:lnTo>
                <a:lnTo>
                  <a:pt x="7375" y="9441"/>
                </a:lnTo>
                <a:lnTo>
                  <a:pt x="7303" y="9335"/>
                </a:lnTo>
                <a:lnTo>
                  <a:pt x="7268" y="9263"/>
                </a:lnTo>
                <a:lnTo>
                  <a:pt x="7303" y="9228"/>
                </a:lnTo>
                <a:lnTo>
                  <a:pt x="7339" y="9192"/>
                </a:lnTo>
                <a:lnTo>
                  <a:pt x="7410" y="9192"/>
                </a:lnTo>
                <a:lnTo>
                  <a:pt x="7588" y="9263"/>
                </a:lnTo>
                <a:lnTo>
                  <a:pt x="7660" y="9263"/>
                </a:lnTo>
                <a:lnTo>
                  <a:pt x="7660" y="9406"/>
                </a:lnTo>
                <a:lnTo>
                  <a:pt x="7695" y="9513"/>
                </a:lnTo>
                <a:lnTo>
                  <a:pt x="7731" y="9584"/>
                </a:lnTo>
                <a:lnTo>
                  <a:pt x="7838" y="9655"/>
                </a:lnTo>
                <a:lnTo>
                  <a:pt x="8016" y="9655"/>
                </a:lnTo>
                <a:lnTo>
                  <a:pt x="8087" y="9584"/>
                </a:lnTo>
                <a:lnTo>
                  <a:pt x="8158" y="9477"/>
                </a:lnTo>
                <a:lnTo>
                  <a:pt x="8158" y="9299"/>
                </a:lnTo>
                <a:lnTo>
                  <a:pt x="8123" y="9085"/>
                </a:lnTo>
                <a:lnTo>
                  <a:pt x="8123" y="9050"/>
                </a:lnTo>
                <a:lnTo>
                  <a:pt x="8052" y="8693"/>
                </a:lnTo>
                <a:close/>
                <a:moveTo>
                  <a:pt x="13965" y="1"/>
                </a:moveTo>
                <a:lnTo>
                  <a:pt x="13823" y="108"/>
                </a:lnTo>
                <a:lnTo>
                  <a:pt x="13645" y="214"/>
                </a:lnTo>
                <a:lnTo>
                  <a:pt x="13502" y="393"/>
                </a:lnTo>
                <a:lnTo>
                  <a:pt x="13395" y="535"/>
                </a:lnTo>
                <a:lnTo>
                  <a:pt x="13288" y="678"/>
                </a:lnTo>
                <a:lnTo>
                  <a:pt x="13253" y="856"/>
                </a:lnTo>
                <a:lnTo>
                  <a:pt x="13253" y="1034"/>
                </a:lnTo>
                <a:lnTo>
                  <a:pt x="13253" y="1105"/>
                </a:lnTo>
                <a:lnTo>
                  <a:pt x="13217" y="1141"/>
                </a:lnTo>
                <a:lnTo>
                  <a:pt x="13182" y="1176"/>
                </a:lnTo>
                <a:lnTo>
                  <a:pt x="12861" y="1176"/>
                </a:lnTo>
                <a:lnTo>
                  <a:pt x="12825" y="1105"/>
                </a:lnTo>
                <a:lnTo>
                  <a:pt x="12790" y="927"/>
                </a:lnTo>
                <a:lnTo>
                  <a:pt x="12754" y="820"/>
                </a:lnTo>
                <a:lnTo>
                  <a:pt x="12718" y="749"/>
                </a:lnTo>
                <a:lnTo>
                  <a:pt x="12647" y="713"/>
                </a:lnTo>
                <a:lnTo>
                  <a:pt x="12576" y="678"/>
                </a:lnTo>
                <a:lnTo>
                  <a:pt x="12469" y="713"/>
                </a:lnTo>
                <a:lnTo>
                  <a:pt x="12362" y="784"/>
                </a:lnTo>
                <a:lnTo>
                  <a:pt x="12220" y="927"/>
                </a:lnTo>
                <a:lnTo>
                  <a:pt x="12148" y="963"/>
                </a:lnTo>
                <a:lnTo>
                  <a:pt x="12077" y="927"/>
                </a:lnTo>
                <a:lnTo>
                  <a:pt x="11970" y="963"/>
                </a:lnTo>
                <a:lnTo>
                  <a:pt x="11863" y="1034"/>
                </a:lnTo>
                <a:lnTo>
                  <a:pt x="11757" y="1176"/>
                </a:lnTo>
                <a:lnTo>
                  <a:pt x="11650" y="1283"/>
                </a:lnTo>
                <a:lnTo>
                  <a:pt x="11543" y="1319"/>
                </a:lnTo>
                <a:lnTo>
                  <a:pt x="11436" y="1319"/>
                </a:lnTo>
                <a:lnTo>
                  <a:pt x="11365" y="1354"/>
                </a:lnTo>
                <a:lnTo>
                  <a:pt x="11293" y="1390"/>
                </a:lnTo>
                <a:lnTo>
                  <a:pt x="11258" y="1497"/>
                </a:lnTo>
                <a:lnTo>
                  <a:pt x="11080" y="1390"/>
                </a:lnTo>
                <a:lnTo>
                  <a:pt x="10973" y="1283"/>
                </a:lnTo>
                <a:lnTo>
                  <a:pt x="10866" y="1212"/>
                </a:lnTo>
                <a:lnTo>
                  <a:pt x="10617" y="1212"/>
                </a:lnTo>
                <a:lnTo>
                  <a:pt x="10510" y="1283"/>
                </a:lnTo>
                <a:lnTo>
                  <a:pt x="10438" y="1390"/>
                </a:lnTo>
                <a:lnTo>
                  <a:pt x="10403" y="1497"/>
                </a:lnTo>
                <a:lnTo>
                  <a:pt x="10367" y="1782"/>
                </a:lnTo>
                <a:lnTo>
                  <a:pt x="10296" y="1889"/>
                </a:lnTo>
                <a:lnTo>
                  <a:pt x="10225" y="1996"/>
                </a:lnTo>
                <a:lnTo>
                  <a:pt x="10118" y="2067"/>
                </a:lnTo>
                <a:lnTo>
                  <a:pt x="9975" y="2103"/>
                </a:lnTo>
                <a:lnTo>
                  <a:pt x="9583" y="2103"/>
                </a:lnTo>
                <a:lnTo>
                  <a:pt x="9477" y="2138"/>
                </a:lnTo>
                <a:lnTo>
                  <a:pt x="9441" y="2209"/>
                </a:lnTo>
                <a:lnTo>
                  <a:pt x="9405" y="2245"/>
                </a:lnTo>
                <a:lnTo>
                  <a:pt x="9405" y="2316"/>
                </a:lnTo>
                <a:lnTo>
                  <a:pt x="9441" y="2388"/>
                </a:lnTo>
                <a:lnTo>
                  <a:pt x="9405" y="2388"/>
                </a:lnTo>
                <a:lnTo>
                  <a:pt x="9263" y="2530"/>
                </a:lnTo>
                <a:lnTo>
                  <a:pt x="9192" y="2494"/>
                </a:lnTo>
                <a:lnTo>
                  <a:pt x="9049" y="2388"/>
                </a:lnTo>
                <a:lnTo>
                  <a:pt x="8942" y="2388"/>
                </a:lnTo>
                <a:lnTo>
                  <a:pt x="8907" y="2423"/>
                </a:lnTo>
                <a:lnTo>
                  <a:pt x="8871" y="2494"/>
                </a:lnTo>
                <a:lnTo>
                  <a:pt x="8907" y="2530"/>
                </a:lnTo>
                <a:lnTo>
                  <a:pt x="8907" y="2566"/>
                </a:lnTo>
                <a:lnTo>
                  <a:pt x="8835" y="2815"/>
                </a:lnTo>
                <a:lnTo>
                  <a:pt x="8800" y="2851"/>
                </a:lnTo>
                <a:lnTo>
                  <a:pt x="8764" y="2922"/>
                </a:lnTo>
                <a:lnTo>
                  <a:pt x="8657" y="2958"/>
                </a:lnTo>
                <a:lnTo>
                  <a:pt x="8550" y="2993"/>
                </a:lnTo>
                <a:lnTo>
                  <a:pt x="8515" y="2993"/>
                </a:lnTo>
                <a:lnTo>
                  <a:pt x="8479" y="2922"/>
                </a:lnTo>
                <a:lnTo>
                  <a:pt x="8337" y="2922"/>
                </a:lnTo>
                <a:lnTo>
                  <a:pt x="8230" y="2993"/>
                </a:lnTo>
                <a:lnTo>
                  <a:pt x="8158" y="3029"/>
                </a:lnTo>
                <a:lnTo>
                  <a:pt x="8123" y="3064"/>
                </a:lnTo>
                <a:lnTo>
                  <a:pt x="8016" y="3100"/>
                </a:lnTo>
                <a:lnTo>
                  <a:pt x="7945" y="3171"/>
                </a:lnTo>
                <a:lnTo>
                  <a:pt x="7873" y="3278"/>
                </a:lnTo>
                <a:lnTo>
                  <a:pt x="7909" y="3456"/>
                </a:lnTo>
                <a:lnTo>
                  <a:pt x="7909" y="3599"/>
                </a:lnTo>
                <a:lnTo>
                  <a:pt x="7802" y="3599"/>
                </a:lnTo>
                <a:lnTo>
                  <a:pt x="7731" y="3670"/>
                </a:lnTo>
                <a:lnTo>
                  <a:pt x="7731" y="3706"/>
                </a:lnTo>
                <a:lnTo>
                  <a:pt x="7624" y="3634"/>
                </a:lnTo>
                <a:lnTo>
                  <a:pt x="7517" y="3492"/>
                </a:lnTo>
                <a:lnTo>
                  <a:pt x="7410" y="3349"/>
                </a:lnTo>
                <a:lnTo>
                  <a:pt x="7339" y="3314"/>
                </a:lnTo>
                <a:lnTo>
                  <a:pt x="7303" y="3314"/>
                </a:lnTo>
                <a:lnTo>
                  <a:pt x="7197" y="3349"/>
                </a:lnTo>
                <a:lnTo>
                  <a:pt x="7125" y="3421"/>
                </a:lnTo>
                <a:lnTo>
                  <a:pt x="7090" y="3456"/>
                </a:lnTo>
                <a:lnTo>
                  <a:pt x="7054" y="3456"/>
                </a:lnTo>
                <a:lnTo>
                  <a:pt x="6947" y="3385"/>
                </a:lnTo>
                <a:lnTo>
                  <a:pt x="6805" y="3349"/>
                </a:lnTo>
                <a:lnTo>
                  <a:pt x="6520" y="3314"/>
                </a:lnTo>
                <a:lnTo>
                  <a:pt x="6342" y="3385"/>
                </a:lnTo>
                <a:lnTo>
                  <a:pt x="6270" y="3456"/>
                </a:lnTo>
                <a:lnTo>
                  <a:pt x="6199" y="3563"/>
                </a:lnTo>
                <a:lnTo>
                  <a:pt x="6199" y="3670"/>
                </a:lnTo>
                <a:lnTo>
                  <a:pt x="6199" y="3777"/>
                </a:lnTo>
                <a:lnTo>
                  <a:pt x="6235" y="3884"/>
                </a:lnTo>
                <a:lnTo>
                  <a:pt x="6270" y="3955"/>
                </a:lnTo>
                <a:lnTo>
                  <a:pt x="6306" y="4062"/>
                </a:lnTo>
                <a:lnTo>
                  <a:pt x="6057" y="3955"/>
                </a:lnTo>
                <a:lnTo>
                  <a:pt x="5950" y="3884"/>
                </a:lnTo>
                <a:lnTo>
                  <a:pt x="5807" y="3777"/>
                </a:lnTo>
                <a:lnTo>
                  <a:pt x="5665" y="3741"/>
                </a:lnTo>
                <a:lnTo>
                  <a:pt x="5522" y="3741"/>
                </a:lnTo>
                <a:lnTo>
                  <a:pt x="5415" y="3848"/>
                </a:lnTo>
                <a:lnTo>
                  <a:pt x="5308" y="3955"/>
                </a:lnTo>
                <a:lnTo>
                  <a:pt x="5273" y="4026"/>
                </a:lnTo>
                <a:lnTo>
                  <a:pt x="5202" y="4026"/>
                </a:lnTo>
                <a:lnTo>
                  <a:pt x="5095" y="3991"/>
                </a:lnTo>
                <a:lnTo>
                  <a:pt x="5023" y="3920"/>
                </a:lnTo>
                <a:lnTo>
                  <a:pt x="4845" y="3777"/>
                </a:lnTo>
                <a:lnTo>
                  <a:pt x="4667" y="3670"/>
                </a:lnTo>
                <a:lnTo>
                  <a:pt x="4489" y="3670"/>
                </a:lnTo>
                <a:lnTo>
                  <a:pt x="4418" y="3706"/>
                </a:lnTo>
                <a:lnTo>
                  <a:pt x="4382" y="3741"/>
                </a:lnTo>
                <a:lnTo>
                  <a:pt x="4347" y="3813"/>
                </a:lnTo>
                <a:lnTo>
                  <a:pt x="4311" y="3884"/>
                </a:lnTo>
                <a:lnTo>
                  <a:pt x="4275" y="4026"/>
                </a:lnTo>
                <a:lnTo>
                  <a:pt x="4204" y="4098"/>
                </a:lnTo>
                <a:lnTo>
                  <a:pt x="4097" y="4205"/>
                </a:lnTo>
                <a:lnTo>
                  <a:pt x="3955" y="4454"/>
                </a:lnTo>
                <a:lnTo>
                  <a:pt x="3919" y="4383"/>
                </a:lnTo>
                <a:lnTo>
                  <a:pt x="3812" y="4347"/>
                </a:lnTo>
                <a:lnTo>
                  <a:pt x="3777" y="4347"/>
                </a:lnTo>
                <a:lnTo>
                  <a:pt x="3741" y="4418"/>
                </a:lnTo>
                <a:lnTo>
                  <a:pt x="3705" y="4525"/>
                </a:lnTo>
                <a:lnTo>
                  <a:pt x="3705" y="4668"/>
                </a:lnTo>
                <a:lnTo>
                  <a:pt x="3670" y="4739"/>
                </a:lnTo>
                <a:lnTo>
                  <a:pt x="3527" y="4810"/>
                </a:lnTo>
                <a:lnTo>
                  <a:pt x="3420" y="4917"/>
                </a:lnTo>
                <a:lnTo>
                  <a:pt x="3278" y="4454"/>
                </a:lnTo>
                <a:lnTo>
                  <a:pt x="3207" y="4347"/>
                </a:lnTo>
                <a:lnTo>
                  <a:pt x="3135" y="4311"/>
                </a:lnTo>
                <a:lnTo>
                  <a:pt x="3064" y="4347"/>
                </a:lnTo>
                <a:lnTo>
                  <a:pt x="3028" y="4383"/>
                </a:lnTo>
                <a:lnTo>
                  <a:pt x="2886" y="4418"/>
                </a:lnTo>
                <a:lnTo>
                  <a:pt x="2672" y="4454"/>
                </a:lnTo>
                <a:lnTo>
                  <a:pt x="2565" y="4490"/>
                </a:lnTo>
                <a:lnTo>
                  <a:pt x="2494" y="4525"/>
                </a:lnTo>
                <a:lnTo>
                  <a:pt x="2387" y="4632"/>
                </a:lnTo>
                <a:lnTo>
                  <a:pt x="2387" y="4668"/>
                </a:lnTo>
                <a:lnTo>
                  <a:pt x="2387" y="4739"/>
                </a:lnTo>
                <a:lnTo>
                  <a:pt x="2423" y="4846"/>
                </a:lnTo>
                <a:lnTo>
                  <a:pt x="2494" y="4953"/>
                </a:lnTo>
                <a:lnTo>
                  <a:pt x="2637" y="5095"/>
                </a:lnTo>
                <a:lnTo>
                  <a:pt x="2672" y="5238"/>
                </a:lnTo>
                <a:lnTo>
                  <a:pt x="2708" y="5345"/>
                </a:lnTo>
                <a:lnTo>
                  <a:pt x="2672" y="5380"/>
                </a:lnTo>
                <a:lnTo>
                  <a:pt x="2637" y="5451"/>
                </a:lnTo>
                <a:lnTo>
                  <a:pt x="2494" y="5523"/>
                </a:lnTo>
                <a:lnTo>
                  <a:pt x="2387" y="5630"/>
                </a:lnTo>
                <a:lnTo>
                  <a:pt x="2316" y="5736"/>
                </a:lnTo>
                <a:lnTo>
                  <a:pt x="2316" y="5843"/>
                </a:lnTo>
                <a:lnTo>
                  <a:pt x="2280" y="5986"/>
                </a:lnTo>
                <a:lnTo>
                  <a:pt x="1817" y="6021"/>
                </a:lnTo>
                <a:lnTo>
                  <a:pt x="1710" y="6021"/>
                </a:lnTo>
                <a:lnTo>
                  <a:pt x="1532" y="6057"/>
                </a:lnTo>
                <a:lnTo>
                  <a:pt x="1461" y="6128"/>
                </a:lnTo>
                <a:lnTo>
                  <a:pt x="1425" y="6164"/>
                </a:lnTo>
                <a:lnTo>
                  <a:pt x="1461" y="6235"/>
                </a:lnTo>
                <a:lnTo>
                  <a:pt x="1532" y="6271"/>
                </a:lnTo>
                <a:lnTo>
                  <a:pt x="1710" y="6306"/>
                </a:lnTo>
                <a:lnTo>
                  <a:pt x="2138" y="6306"/>
                </a:lnTo>
                <a:lnTo>
                  <a:pt x="2209" y="6342"/>
                </a:lnTo>
                <a:lnTo>
                  <a:pt x="2245" y="6342"/>
                </a:lnTo>
                <a:lnTo>
                  <a:pt x="2245" y="6378"/>
                </a:lnTo>
                <a:lnTo>
                  <a:pt x="2173" y="6449"/>
                </a:lnTo>
                <a:lnTo>
                  <a:pt x="1888" y="6734"/>
                </a:lnTo>
                <a:lnTo>
                  <a:pt x="1568" y="6876"/>
                </a:lnTo>
                <a:lnTo>
                  <a:pt x="1390" y="6912"/>
                </a:lnTo>
                <a:lnTo>
                  <a:pt x="1105" y="6912"/>
                </a:lnTo>
                <a:lnTo>
                  <a:pt x="998" y="6948"/>
                </a:lnTo>
                <a:lnTo>
                  <a:pt x="927" y="6983"/>
                </a:lnTo>
                <a:lnTo>
                  <a:pt x="784" y="7161"/>
                </a:lnTo>
                <a:lnTo>
                  <a:pt x="713" y="7268"/>
                </a:lnTo>
                <a:lnTo>
                  <a:pt x="642" y="7197"/>
                </a:lnTo>
                <a:lnTo>
                  <a:pt x="535" y="7197"/>
                </a:lnTo>
                <a:lnTo>
                  <a:pt x="499" y="7233"/>
                </a:lnTo>
                <a:lnTo>
                  <a:pt x="463" y="7340"/>
                </a:lnTo>
                <a:lnTo>
                  <a:pt x="463" y="7553"/>
                </a:lnTo>
                <a:lnTo>
                  <a:pt x="463" y="7696"/>
                </a:lnTo>
                <a:lnTo>
                  <a:pt x="428" y="7838"/>
                </a:lnTo>
                <a:lnTo>
                  <a:pt x="392" y="7945"/>
                </a:lnTo>
                <a:lnTo>
                  <a:pt x="357" y="8052"/>
                </a:lnTo>
                <a:lnTo>
                  <a:pt x="72" y="8373"/>
                </a:lnTo>
                <a:lnTo>
                  <a:pt x="0" y="8480"/>
                </a:lnTo>
                <a:lnTo>
                  <a:pt x="0" y="8658"/>
                </a:lnTo>
                <a:lnTo>
                  <a:pt x="36" y="8800"/>
                </a:lnTo>
                <a:lnTo>
                  <a:pt x="107" y="8943"/>
                </a:lnTo>
                <a:lnTo>
                  <a:pt x="178" y="9121"/>
                </a:lnTo>
                <a:lnTo>
                  <a:pt x="321" y="9263"/>
                </a:lnTo>
                <a:lnTo>
                  <a:pt x="463" y="9370"/>
                </a:lnTo>
                <a:lnTo>
                  <a:pt x="642" y="9477"/>
                </a:lnTo>
                <a:lnTo>
                  <a:pt x="784" y="9513"/>
                </a:lnTo>
                <a:lnTo>
                  <a:pt x="748" y="9833"/>
                </a:lnTo>
                <a:lnTo>
                  <a:pt x="713" y="10225"/>
                </a:lnTo>
                <a:lnTo>
                  <a:pt x="748" y="10332"/>
                </a:lnTo>
                <a:lnTo>
                  <a:pt x="820" y="10439"/>
                </a:lnTo>
                <a:lnTo>
                  <a:pt x="927" y="10475"/>
                </a:lnTo>
                <a:lnTo>
                  <a:pt x="1033" y="10510"/>
                </a:lnTo>
                <a:lnTo>
                  <a:pt x="1140" y="10475"/>
                </a:lnTo>
                <a:lnTo>
                  <a:pt x="1283" y="10439"/>
                </a:lnTo>
                <a:lnTo>
                  <a:pt x="1318" y="10403"/>
                </a:lnTo>
                <a:lnTo>
                  <a:pt x="1532" y="10296"/>
                </a:lnTo>
                <a:lnTo>
                  <a:pt x="1675" y="10475"/>
                </a:lnTo>
                <a:lnTo>
                  <a:pt x="1782" y="10617"/>
                </a:lnTo>
                <a:lnTo>
                  <a:pt x="1853" y="10760"/>
                </a:lnTo>
                <a:lnTo>
                  <a:pt x="1888" y="10831"/>
                </a:lnTo>
                <a:lnTo>
                  <a:pt x="1853" y="10902"/>
                </a:lnTo>
                <a:lnTo>
                  <a:pt x="1853" y="10973"/>
                </a:lnTo>
                <a:lnTo>
                  <a:pt x="1888" y="11045"/>
                </a:lnTo>
                <a:lnTo>
                  <a:pt x="1960" y="11080"/>
                </a:lnTo>
                <a:lnTo>
                  <a:pt x="2067" y="11151"/>
                </a:lnTo>
                <a:lnTo>
                  <a:pt x="2245" y="11187"/>
                </a:lnTo>
                <a:lnTo>
                  <a:pt x="2352" y="11187"/>
                </a:lnTo>
                <a:lnTo>
                  <a:pt x="2565" y="11258"/>
                </a:lnTo>
                <a:lnTo>
                  <a:pt x="2672" y="11294"/>
                </a:lnTo>
                <a:lnTo>
                  <a:pt x="2708" y="11365"/>
                </a:lnTo>
                <a:lnTo>
                  <a:pt x="2815" y="11365"/>
                </a:lnTo>
                <a:lnTo>
                  <a:pt x="2886" y="11294"/>
                </a:lnTo>
                <a:lnTo>
                  <a:pt x="3028" y="11009"/>
                </a:lnTo>
                <a:lnTo>
                  <a:pt x="3064" y="10866"/>
                </a:lnTo>
                <a:lnTo>
                  <a:pt x="3171" y="10938"/>
                </a:lnTo>
                <a:lnTo>
                  <a:pt x="3242" y="10973"/>
                </a:lnTo>
                <a:lnTo>
                  <a:pt x="3598" y="10973"/>
                </a:lnTo>
                <a:lnTo>
                  <a:pt x="3741" y="10938"/>
                </a:lnTo>
                <a:lnTo>
                  <a:pt x="3848" y="10866"/>
                </a:lnTo>
                <a:lnTo>
                  <a:pt x="3883" y="10902"/>
                </a:lnTo>
                <a:lnTo>
                  <a:pt x="4026" y="11080"/>
                </a:lnTo>
                <a:lnTo>
                  <a:pt x="4204" y="11187"/>
                </a:lnTo>
                <a:lnTo>
                  <a:pt x="4418" y="11187"/>
                </a:lnTo>
                <a:lnTo>
                  <a:pt x="4489" y="11080"/>
                </a:lnTo>
                <a:lnTo>
                  <a:pt x="4525" y="10938"/>
                </a:lnTo>
                <a:lnTo>
                  <a:pt x="4596" y="11009"/>
                </a:lnTo>
                <a:lnTo>
                  <a:pt x="4738" y="11116"/>
                </a:lnTo>
                <a:lnTo>
                  <a:pt x="4917" y="11223"/>
                </a:lnTo>
                <a:lnTo>
                  <a:pt x="5095" y="11294"/>
                </a:lnTo>
                <a:lnTo>
                  <a:pt x="5273" y="11365"/>
                </a:lnTo>
                <a:lnTo>
                  <a:pt x="5415" y="11365"/>
                </a:lnTo>
                <a:lnTo>
                  <a:pt x="5522" y="11330"/>
                </a:lnTo>
                <a:lnTo>
                  <a:pt x="5558" y="11294"/>
                </a:lnTo>
                <a:lnTo>
                  <a:pt x="5593" y="11258"/>
                </a:lnTo>
                <a:lnTo>
                  <a:pt x="5629" y="11116"/>
                </a:lnTo>
                <a:lnTo>
                  <a:pt x="5629" y="11045"/>
                </a:lnTo>
                <a:lnTo>
                  <a:pt x="5558" y="10902"/>
                </a:lnTo>
                <a:lnTo>
                  <a:pt x="5415" y="10653"/>
                </a:lnTo>
                <a:lnTo>
                  <a:pt x="5308" y="10475"/>
                </a:lnTo>
                <a:lnTo>
                  <a:pt x="5308" y="10403"/>
                </a:lnTo>
                <a:lnTo>
                  <a:pt x="5415" y="10296"/>
                </a:lnTo>
                <a:lnTo>
                  <a:pt x="5487" y="10154"/>
                </a:lnTo>
                <a:lnTo>
                  <a:pt x="5522" y="10083"/>
                </a:lnTo>
                <a:lnTo>
                  <a:pt x="5487" y="9976"/>
                </a:lnTo>
                <a:lnTo>
                  <a:pt x="5415" y="9905"/>
                </a:lnTo>
                <a:lnTo>
                  <a:pt x="5344" y="9798"/>
                </a:lnTo>
                <a:lnTo>
                  <a:pt x="5380" y="9798"/>
                </a:lnTo>
                <a:lnTo>
                  <a:pt x="5487" y="9762"/>
                </a:lnTo>
                <a:lnTo>
                  <a:pt x="5629" y="9726"/>
                </a:lnTo>
                <a:lnTo>
                  <a:pt x="5736" y="9691"/>
                </a:lnTo>
                <a:lnTo>
                  <a:pt x="5985" y="9905"/>
                </a:lnTo>
                <a:lnTo>
                  <a:pt x="6199" y="10118"/>
                </a:lnTo>
                <a:lnTo>
                  <a:pt x="6876" y="10938"/>
                </a:lnTo>
                <a:lnTo>
                  <a:pt x="7660" y="11793"/>
                </a:lnTo>
                <a:lnTo>
                  <a:pt x="8479" y="12648"/>
                </a:lnTo>
                <a:lnTo>
                  <a:pt x="8907" y="13111"/>
                </a:lnTo>
                <a:lnTo>
                  <a:pt x="9263" y="13538"/>
                </a:lnTo>
                <a:lnTo>
                  <a:pt x="9619" y="14001"/>
                </a:lnTo>
                <a:lnTo>
                  <a:pt x="9904" y="14465"/>
                </a:lnTo>
                <a:lnTo>
                  <a:pt x="10510" y="15426"/>
                </a:lnTo>
                <a:lnTo>
                  <a:pt x="10795" y="15854"/>
                </a:lnTo>
                <a:lnTo>
                  <a:pt x="11115" y="16281"/>
                </a:lnTo>
                <a:lnTo>
                  <a:pt x="11258" y="16460"/>
                </a:lnTo>
                <a:lnTo>
                  <a:pt x="11436" y="16638"/>
                </a:lnTo>
                <a:lnTo>
                  <a:pt x="11650" y="16816"/>
                </a:lnTo>
                <a:lnTo>
                  <a:pt x="11828" y="16923"/>
                </a:lnTo>
                <a:lnTo>
                  <a:pt x="12220" y="17136"/>
                </a:lnTo>
                <a:lnTo>
                  <a:pt x="12540" y="17243"/>
                </a:lnTo>
                <a:lnTo>
                  <a:pt x="13003" y="17421"/>
                </a:lnTo>
                <a:lnTo>
                  <a:pt x="13217" y="17528"/>
                </a:lnTo>
                <a:lnTo>
                  <a:pt x="13538" y="17706"/>
                </a:lnTo>
                <a:lnTo>
                  <a:pt x="13752" y="17920"/>
                </a:lnTo>
                <a:lnTo>
                  <a:pt x="13680" y="18526"/>
                </a:lnTo>
                <a:lnTo>
                  <a:pt x="13645" y="19131"/>
                </a:lnTo>
                <a:lnTo>
                  <a:pt x="13609" y="20200"/>
                </a:lnTo>
                <a:lnTo>
                  <a:pt x="13609" y="20735"/>
                </a:lnTo>
                <a:lnTo>
                  <a:pt x="13645" y="21233"/>
                </a:lnTo>
                <a:lnTo>
                  <a:pt x="13680" y="21768"/>
                </a:lnTo>
                <a:lnTo>
                  <a:pt x="13716" y="22266"/>
                </a:lnTo>
                <a:lnTo>
                  <a:pt x="13823" y="23193"/>
                </a:lnTo>
                <a:lnTo>
                  <a:pt x="13930" y="24119"/>
                </a:lnTo>
                <a:lnTo>
                  <a:pt x="13965" y="24938"/>
                </a:lnTo>
                <a:lnTo>
                  <a:pt x="14001" y="25758"/>
                </a:lnTo>
                <a:lnTo>
                  <a:pt x="14001" y="26470"/>
                </a:lnTo>
                <a:lnTo>
                  <a:pt x="14001" y="27682"/>
                </a:lnTo>
                <a:lnTo>
                  <a:pt x="13965" y="29035"/>
                </a:lnTo>
                <a:lnTo>
                  <a:pt x="13930" y="29249"/>
                </a:lnTo>
                <a:lnTo>
                  <a:pt x="13930" y="29320"/>
                </a:lnTo>
                <a:lnTo>
                  <a:pt x="13930" y="29356"/>
                </a:lnTo>
                <a:lnTo>
                  <a:pt x="13930" y="29463"/>
                </a:lnTo>
                <a:lnTo>
                  <a:pt x="13930" y="29855"/>
                </a:lnTo>
                <a:lnTo>
                  <a:pt x="13930" y="30282"/>
                </a:lnTo>
                <a:lnTo>
                  <a:pt x="13965" y="30496"/>
                </a:lnTo>
                <a:lnTo>
                  <a:pt x="14001" y="30710"/>
                </a:lnTo>
                <a:lnTo>
                  <a:pt x="14072" y="30888"/>
                </a:lnTo>
                <a:lnTo>
                  <a:pt x="14179" y="31066"/>
                </a:lnTo>
                <a:lnTo>
                  <a:pt x="14322" y="31208"/>
                </a:lnTo>
                <a:lnTo>
                  <a:pt x="14428" y="31280"/>
                </a:lnTo>
                <a:lnTo>
                  <a:pt x="14571" y="31315"/>
                </a:lnTo>
                <a:lnTo>
                  <a:pt x="14642" y="31315"/>
                </a:lnTo>
                <a:lnTo>
                  <a:pt x="14713" y="31280"/>
                </a:lnTo>
                <a:lnTo>
                  <a:pt x="14785" y="31208"/>
                </a:lnTo>
                <a:lnTo>
                  <a:pt x="14820" y="31102"/>
                </a:lnTo>
                <a:lnTo>
                  <a:pt x="14820" y="30959"/>
                </a:lnTo>
                <a:lnTo>
                  <a:pt x="14856" y="30817"/>
                </a:lnTo>
                <a:lnTo>
                  <a:pt x="14892" y="30638"/>
                </a:lnTo>
                <a:lnTo>
                  <a:pt x="15070" y="30033"/>
                </a:lnTo>
                <a:lnTo>
                  <a:pt x="15177" y="29605"/>
                </a:lnTo>
                <a:lnTo>
                  <a:pt x="15212" y="29463"/>
                </a:lnTo>
                <a:lnTo>
                  <a:pt x="15212" y="29392"/>
                </a:lnTo>
                <a:lnTo>
                  <a:pt x="15212" y="29320"/>
                </a:lnTo>
                <a:lnTo>
                  <a:pt x="15212" y="29071"/>
                </a:lnTo>
                <a:lnTo>
                  <a:pt x="15248" y="27717"/>
                </a:lnTo>
                <a:lnTo>
                  <a:pt x="15177" y="26435"/>
                </a:lnTo>
                <a:lnTo>
                  <a:pt x="15141" y="25687"/>
                </a:lnTo>
                <a:lnTo>
                  <a:pt x="15070" y="24867"/>
                </a:lnTo>
                <a:lnTo>
                  <a:pt x="14963" y="23976"/>
                </a:lnTo>
                <a:lnTo>
                  <a:pt x="14820" y="23086"/>
                </a:lnTo>
                <a:lnTo>
                  <a:pt x="14749" y="22623"/>
                </a:lnTo>
                <a:lnTo>
                  <a:pt x="14820" y="22516"/>
                </a:lnTo>
                <a:lnTo>
                  <a:pt x="14856" y="22373"/>
                </a:lnTo>
                <a:lnTo>
                  <a:pt x="14998" y="22017"/>
                </a:lnTo>
                <a:lnTo>
                  <a:pt x="15034" y="21875"/>
                </a:lnTo>
                <a:lnTo>
                  <a:pt x="15141" y="21661"/>
                </a:lnTo>
                <a:lnTo>
                  <a:pt x="15319" y="21376"/>
                </a:lnTo>
                <a:lnTo>
                  <a:pt x="15604" y="21055"/>
                </a:lnTo>
                <a:lnTo>
                  <a:pt x="15996" y="20735"/>
                </a:lnTo>
                <a:lnTo>
                  <a:pt x="16245" y="20592"/>
                </a:lnTo>
                <a:lnTo>
                  <a:pt x="16495" y="20450"/>
                </a:lnTo>
                <a:lnTo>
                  <a:pt x="17065" y="20236"/>
                </a:lnTo>
                <a:lnTo>
                  <a:pt x="17635" y="19986"/>
                </a:lnTo>
                <a:lnTo>
                  <a:pt x="18525" y="19666"/>
                </a:lnTo>
                <a:lnTo>
                  <a:pt x="19309" y="19310"/>
                </a:lnTo>
                <a:lnTo>
                  <a:pt x="19345" y="19310"/>
                </a:lnTo>
                <a:lnTo>
                  <a:pt x="19559" y="19345"/>
                </a:lnTo>
                <a:lnTo>
                  <a:pt x="19737" y="19345"/>
                </a:lnTo>
                <a:lnTo>
                  <a:pt x="19737" y="19381"/>
                </a:lnTo>
                <a:lnTo>
                  <a:pt x="19594" y="19488"/>
                </a:lnTo>
                <a:lnTo>
                  <a:pt x="19487" y="19666"/>
                </a:lnTo>
                <a:lnTo>
                  <a:pt x="19452" y="19701"/>
                </a:lnTo>
                <a:lnTo>
                  <a:pt x="19487" y="19737"/>
                </a:lnTo>
                <a:lnTo>
                  <a:pt x="19487" y="19773"/>
                </a:lnTo>
                <a:lnTo>
                  <a:pt x="19523" y="19737"/>
                </a:lnTo>
                <a:lnTo>
                  <a:pt x="19594" y="19808"/>
                </a:lnTo>
                <a:lnTo>
                  <a:pt x="19594" y="19844"/>
                </a:lnTo>
                <a:lnTo>
                  <a:pt x="19665" y="19915"/>
                </a:lnTo>
                <a:lnTo>
                  <a:pt x="19772" y="19951"/>
                </a:lnTo>
                <a:lnTo>
                  <a:pt x="19879" y="19986"/>
                </a:lnTo>
                <a:lnTo>
                  <a:pt x="19986" y="19986"/>
                </a:lnTo>
                <a:lnTo>
                  <a:pt x="20022" y="19951"/>
                </a:lnTo>
                <a:lnTo>
                  <a:pt x="20164" y="19951"/>
                </a:lnTo>
                <a:lnTo>
                  <a:pt x="20235" y="20022"/>
                </a:lnTo>
                <a:lnTo>
                  <a:pt x="20307" y="20093"/>
                </a:lnTo>
                <a:lnTo>
                  <a:pt x="20378" y="20165"/>
                </a:lnTo>
                <a:lnTo>
                  <a:pt x="20449" y="20200"/>
                </a:lnTo>
                <a:lnTo>
                  <a:pt x="20520" y="20200"/>
                </a:lnTo>
                <a:lnTo>
                  <a:pt x="20520" y="20307"/>
                </a:lnTo>
                <a:lnTo>
                  <a:pt x="20556" y="20414"/>
                </a:lnTo>
                <a:lnTo>
                  <a:pt x="20627" y="20521"/>
                </a:lnTo>
                <a:lnTo>
                  <a:pt x="20699" y="20556"/>
                </a:lnTo>
                <a:lnTo>
                  <a:pt x="20805" y="20592"/>
                </a:lnTo>
                <a:lnTo>
                  <a:pt x="21019" y="20592"/>
                </a:lnTo>
                <a:lnTo>
                  <a:pt x="21126" y="20521"/>
                </a:lnTo>
                <a:lnTo>
                  <a:pt x="21197" y="20450"/>
                </a:lnTo>
                <a:lnTo>
                  <a:pt x="21233" y="20343"/>
                </a:lnTo>
                <a:lnTo>
                  <a:pt x="21233" y="20236"/>
                </a:lnTo>
                <a:lnTo>
                  <a:pt x="21197" y="20165"/>
                </a:lnTo>
                <a:lnTo>
                  <a:pt x="21197" y="20058"/>
                </a:lnTo>
                <a:lnTo>
                  <a:pt x="21304" y="20165"/>
                </a:lnTo>
                <a:lnTo>
                  <a:pt x="21375" y="20236"/>
                </a:lnTo>
                <a:lnTo>
                  <a:pt x="21411" y="20343"/>
                </a:lnTo>
                <a:lnTo>
                  <a:pt x="21447" y="20343"/>
                </a:lnTo>
                <a:lnTo>
                  <a:pt x="21447" y="20414"/>
                </a:lnTo>
                <a:lnTo>
                  <a:pt x="21447" y="20521"/>
                </a:lnTo>
                <a:lnTo>
                  <a:pt x="21482" y="20556"/>
                </a:lnTo>
                <a:lnTo>
                  <a:pt x="21518" y="20592"/>
                </a:lnTo>
                <a:lnTo>
                  <a:pt x="21554" y="20592"/>
                </a:lnTo>
                <a:lnTo>
                  <a:pt x="21518" y="20735"/>
                </a:lnTo>
                <a:lnTo>
                  <a:pt x="21482" y="20806"/>
                </a:lnTo>
                <a:lnTo>
                  <a:pt x="21518" y="20841"/>
                </a:lnTo>
                <a:lnTo>
                  <a:pt x="21589" y="20877"/>
                </a:lnTo>
                <a:lnTo>
                  <a:pt x="21660" y="20877"/>
                </a:lnTo>
                <a:lnTo>
                  <a:pt x="21874" y="20841"/>
                </a:lnTo>
                <a:lnTo>
                  <a:pt x="21981" y="20877"/>
                </a:lnTo>
                <a:lnTo>
                  <a:pt x="22052" y="20913"/>
                </a:lnTo>
                <a:lnTo>
                  <a:pt x="22124" y="21126"/>
                </a:lnTo>
                <a:lnTo>
                  <a:pt x="22159" y="21269"/>
                </a:lnTo>
                <a:lnTo>
                  <a:pt x="22230" y="21340"/>
                </a:lnTo>
                <a:lnTo>
                  <a:pt x="22302" y="21376"/>
                </a:lnTo>
                <a:lnTo>
                  <a:pt x="22444" y="21411"/>
                </a:lnTo>
                <a:lnTo>
                  <a:pt x="22480" y="21411"/>
                </a:lnTo>
                <a:lnTo>
                  <a:pt x="22551" y="21376"/>
                </a:lnTo>
                <a:lnTo>
                  <a:pt x="22622" y="21411"/>
                </a:lnTo>
                <a:lnTo>
                  <a:pt x="22658" y="21447"/>
                </a:lnTo>
                <a:lnTo>
                  <a:pt x="22694" y="21483"/>
                </a:lnTo>
                <a:lnTo>
                  <a:pt x="22729" y="21696"/>
                </a:lnTo>
                <a:lnTo>
                  <a:pt x="22800" y="21839"/>
                </a:lnTo>
                <a:lnTo>
                  <a:pt x="22872" y="21981"/>
                </a:lnTo>
                <a:lnTo>
                  <a:pt x="22979" y="22053"/>
                </a:lnTo>
                <a:lnTo>
                  <a:pt x="23085" y="22124"/>
                </a:lnTo>
                <a:lnTo>
                  <a:pt x="23228" y="22160"/>
                </a:lnTo>
                <a:lnTo>
                  <a:pt x="23335" y="22195"/>
                </a:lnTo>
                <a:lnTo>
                  <a:pt x="23406" y="22160"/>
                </a:lnTo>
                <a:lnTo>
                  <a:pt x="23442" y="22124"/>
                </a:lnTo>
                <a:lnTo>
                  <a:pt x="23477" y="22053"/>
                </a:lnTo>
                <a:lnTo>
                  <a:pt x="23442" y="21981"/>
                </a:lnTo>
                <a:lnTo>
                  <a:pt x="23335" y="21875"/>
                </a:lnTo>
                <a:lnTo>
                  <a:pt x="23513" y="21981"/>
                </a:lnTo>
                <a:lnTo>
                  <a:pt x="23655" y="21981"/>
                </a:lnTo>
                <a:lnTo>
                  <a:pt x="23727" y="21946"/>
                </a:lnTo>
                <a:lnTo>
                  <a:pt x="23798" y="21839"/>
                </a:lnTo>
                <a:lnTo>
                  <a:pt x="23869" y="21590"/>
                </a:lnTo>
                <a:lnTo>
                  <a:pt x="23940" y="21340"/>
                </a:lnTo>
                <a:lnTo>
                  <a:pt x="24047" y="21411"/>
                </a:lnTo>
                <a:lnTo>
                  <a:pt x="24119" y="21447"/>
                </a:lnTo>
                <a:lnTo>
                  <a:pt x="24190" y="21447"/>
                </a:lnTo>
                <a:lnTo>
                  <a:pt x="24261" y="21411"/>
                </a:lnTo>
                <a:lnTo>
                  <a:pt x="24297" y="21376"/>
                </a:lnTo>
                <a:lnTo>
                  <a:pt x="24332" y="21305"/>
                </a:lnTo>
                <a:lnTo>
                  <a:pt x="24368" y="21091"/>
                </a:lnTo>
                <a:lnTo>
                  <a:pt x="24368" y="20663"/>
                </a:lnTo>
                <a:lnTo>
                  <a:pt x="24368" y="20521"/>
                </a:lnTo>
                <a:lnTo>
                  <a:pt x="24404" y="20414"/>
                </a:lnTo>
                <a:lnTo>
                  <a:pt x="24475" y="20414"/>
                </a:lnTo>
                <a:lnTo>
                  <a:pt x="24582" y="20450"/>
                </a:lnTo>
                <a:lnTo>
                  <a:pt x="24795" y="20521"/>
                </a:lnTo>
                <a:lnTo>
                  <a:pt x="25045" y="20592"/>
                </a:lnTo>
                <a:lnTo>
                  <a:pt x="25152" y="20592"/>
                </a:lnTo>
                <a:lnTo>
                  <a:pt x="25223" y="20556"/>
                </a:lnTo>
                <a:lnTo>
                  <a:pt x="25294" y="20414"/>
                </a:lnTo>
                <a:lnTo>
                  <a:pt x="25330" y="20236"/>
                </a:lnTo>
                <a:lnTo>
                  <a:pt x="25330" y="19986"/>
                </a:lnTo>
                <a:lnTo>
                  <a:pt x="25294" y="19701"/>
                </a:lnTo>
                <a:lnTo>
                  <a:pt x="25223" y="19452"/>
                </a:lnTo>
                <a:lnTo>
                  <a:pt x="25152" y="19203"/>
                </a:lnTo>
                <a:lnTo>
                  <a:pt x="25045" y="19025"/>
                </a:lnTo>
                <a:lnTo>
                  <a:pt x="24938" y="18918"/>
                </a:lnTo>
                <a:lnTo>
                  <a:pt x="25009" y="18740"/>
                </a:lnTo>
                <a:lnTo>
                  <a:pt x="25045" y="18668"/>
                </a:lnTo>
                <a:lnTo>
                  <a:pt x="25080" y="18561"/>
                </a:lnTo>
                <a:lnTo>
                  <a:pt x="25080" y="18490"/>
                </a:lnTo>
                <a:lnTo>
                  <a:pt x="25080" y="18455"/>
                </a:lnTo>
                <a:lnTo>
                  <a:pt x="25045" y="18419"/>
                </a:lnTo>
                <a:lnTo>
                  <a:pt x="24974" y="18419"/>
                </a:lnTo>
                <a:lnTo>
                  <a:pt x="25009" y="18348"/>
                </a:lnTo>
                <a:lnTo>
                  <a:pt x="25009" y="18276"/>
                </a:lnTo>
                <a:lnTo>
                  <a:pt x="25009" y="18205"/>
                </a:lnTo>
                <a:lnTo>
                  <a:pt x="24938" y="18134"/>
                </a:lnTo>
                <a:lnTo>
                  <a:pt x="24867" y="18098"/>
                </a:lnTo>
                <a:lnTo>
                  <a:pt x="24760" y="18063"/>
                </a:lnTo>
                <a:lnTo>
                  <a:pt x="24439" y="18063"/>
                </a:lnTo>
                <a:lnTo>
                  <a:pt x="24332" y="18098"/>
                </a:lnTo>
                <a:lnTo>
                  <a:pt x="24261" y="18134"/>
                </a:lnTo>
                <a:lnTo>
                  <a:pt x="24190" y="18170"/>
                </a:lnTo>
                <a:lnTo>
                  <a:pt x="24154" y="18134"/>
                </a:lnTo>
                <a:lnTo>
                  <a:pt x="24083" y="18027"/>
                </a:lnTo>
                <a:lnTo>
                  <a:pt x="24154" y="17920"/>
                </a:lnTo>
                <a:lnTo>
                  <a:pt x="24190" y="17849"/>
                </a:lnTo>
                <a:lnTo>
                  <a:pt x="24225" y="17813"/>
                </a:lnTo>
                <a:lnTo>
                  <a:pt x="24190" y="17742"/>
                </a:lnTo>
                <a:lnTo>
                  <a:pt x="24154" y="17706"/>
                </a:lnTo>
                <a:lnTo>
                  <a:pt x="24083" y="17671"/>
                </a:lnTo>
                <a:lnTo>
                  <a:pt x="23976" y="17635"/>
                </a:lnTo>
                <a:lnTo>
                  <a:pt x="23940" y="17635"/>
                </a:lnTo>
                <a:lnTo>
                  <a:pt x="23940" y="17600"/>
                </a:lnTo>
                <a:lnTo>
                  <a:pt x="23905" y="17564"/>
                </a:lnTo>
                <a:lnTo>
                  <a:pt x="23834" y="17528"/>
                </a:lnTo>
                <a:lnTo>
                  <a:pt x="23655" y="17528"/>
                </a:lnTo>
                <a:lnTo>
                  <a:pt x="23584" y="17493"/>
                </a:lnTo>
                <a:lnTo>
                  <a:pt x="23513" y="17421"/>
                </a:lnTo>
                <a:lnTo>
                  <a:pt x="23442" y="17386"/>
                </a:lnTo>
                <a:lnTo>
                  <a:pt x="23406" y="17279"/>
                </a:lnTo>
                <a:lnTo>
                  <a:pt x="23406" y="17208"/>
                </a:lnTo>
                <a:lnTo>
                  <a:pt x="23406" y="17136"/>
                </a:lnTo>
                <a:lnTo>
                  <a:pt x="23370" y="17065"/>
                </a:lnTo>
                <a:lnTo>
                  <a:pt x="23335" y="17030"/>
                </a:lnTo>
                <a:lnTo>
                  <a:pt x="23299" y="16994"/>
                </a:lnTo>
                <a:lnTo>
                  <a:pt x="23228" y="17030"/>
                </a:lnTo>
                <a:lnTo>
                  <a:pt x="23157" y="17030"/>
                </a:lnTo>
                <a:lnTo>
                  <a:pt x="23014" y="17101"/>
                </a:lnTo>
                <a:lnTo>
                  <a:pt x="22872" y="17101"/>
                </a:lnTo>
                <a:lnTo>
                  <a:pt x="22800" y="17065"/>
                </a:lnTo>
                <a:lnTo>
                  <a:pt x="22765" y="17030"/>
                </a:lnTo>
                <a:lnTo>
                  <a:pt x="22658" y="16923"/>
                </a:lnTo>
                <a:lnTo>
                  <a:pt x="22587" y="16816"/>
                </a:lnTo>
                <a:lnTo>
                  <a:pt x="22515" y="16816"/>
                </a:lnTo>
                <a:lnTo>
                  <a:pt x="22444" y="16887"/>
                </a:lnTo>
                <a:lnTo>
                  <a:pt x="22337" y="16851"/>
                </a:lnTo>
                <a:lnTo>
                  <a:pt x="22337" y="16816"/>
                </a:lnTo>
                <a:lnTo>
                  <a:pt x="22337" y="16709"/>
                </a:lnTo>
                <a:lnTo>
                  <a:pt x="22302" y="16673"/>
                </a:lnTo>
                <a:lnTo>
                  <a:pt x="22195" y="16673"/>
                </a:lnTo>
                <a:lnTo>
                  <a:pt x="22195" y="16709"/>
                </a:lnTo>
                <a:lnTo>
                  <a:pt x="22088" y="16745"/>
                </a:lnTo>
                <a:lnTo>
                  <a:pt x="22017" y="16745"/>
                </a:lnTo>
                <a:lnTo>
                  <a:pt x="21910" y="16673"/>
                </a:lnTo>
                <a:lnTo>
                  <a:pt x="21874" y="16602"/>
                </a:lnTo>
                <a:lnTo>
                  <a:pt x="21803" y="16531"/>
                </a:lnTo>
                <a:lnTo>
                  <a:pt x="21732" y="16531"/>
                </a:lnTo>
                <a:lnTo>
                  <a:pt x="21696" y="16495"/>
                </a:lnTo>
                <a:lnTo>
                  <a:pt x="21625" y="16460"/>
                </a:lnTo>
                <a:lnTo>
                  <a:pt x="21554" y="16495"/>
                </a:lnTo>
                <a:lnTo>
                  <a:pt x="21482" y="16531"/>
                </a:lnTo>
                <a:lnTo>
                  <a:pt x="21447" y="16602"/>
                </a:lnTo>
                <a:lnTo>
                  <a:pt x="21375" y="16531"/>
                </a:lnTo>
                <a:lnTo>
                  <a:pt x="21340" y="16531"/>
                </a:lnTo>
                <a:lnTo>
                  <a:pt x="21375" y="16388"/>
                </a:lnTo>
                <a:lnTo>
                  <a:pt x="21375" y="16281"/>
                </a:lnTo>
                <a:lnTo>
                  <a:pt x="21375" y="16210"/>
                </a:lnTo>
                <a:lnTo>
                  <a:pt x="21304" y="16175"/>
                </a:lnTo>
                <a:lnTo>
                  <a:pt x="21233" y="16175"/>
                </a:lnTo>
                <a:lnTo>
                  <a:pt x="21197" y="16032"/>
                </a:lnTo>
                <a:lnTo>
                  <a:pt x="21090" y="15890"/>
                </a:lnTo>
                <a:lnTo>
                  <a:pt x="21055" y="15818"/>
                </a:lnTo>
                <a:lnTo>
                  <a:pt x="20984" y="15818"/>
                </a:lnTo>
                <a:lnTo>
                  <a:pt x="20877" y="15854"/>
                </a:lnTo>
                <a:lnTo>
                  <a:pt x="20770" y="15925"/>
                </a:lnTo>
                <a:lnTo>
                  <a:pt x="20770" y="15961"/>
                </a:lnTo>
                <a:lnTo>
                  <a:pt x="20734" y="16032"/>
                </a:lnTo>
                <a:lnTo>
                  <a:pt x="20699" y="15854"/>
                </a:lnTo>
                <a:lnTo>
                  <a:pt x="20663" y="15711"/>
                </a:lnTo>
                <a:lnTo>
                  <a:pt x="20663" y="15640"/>
                </a:lnTo>
                <a:lnTo>
                  <a:pt x="20592" y="15569"/>
                </a:lnTo>
                <a:lnTo>
                  <a:pt x="20520" y="15533"/>
                </a:lnTo>
                <a:lnTo>
                  <a:pt x="20378" y="15533"/>
                </a:lnTo>
                <a:lnTo>
                  <a:pt x="20378" y="15426"/>
                </a:lnTo>
                <a:lnTo>
                  <a:pt x="20378" y="15284"/>
                </a:lnTo>
                <a:lnTo>
                  <a:pt x="20378" y="15177"/>
                </a:lnTo>
                <a:lnTo>
                  <a:pt x="20342" y="15106"/>
                </a:lnTo>
                <a:lnTo>
                  <a:pt x="20271" y="15070"/>
                </a:lnTo>
                <a:lnTo>
                  <a:pt x="20164" y="15070"/>
                </a:lnTo>
                <a:lnTo>
                  <a:pt x="20093" y="15106"/>
                </a:lnTo>
                <a:lnTo>
                  <a:pt x="19950" y="15070"/>
                </a:lnTo>
                <a:lnTo>
                  <a:pt x="19808" y="15106"/>
                </a:lnTo>
                <a:lnTo>
                  <a:pt x="19808" y="15070"/>
                </a:lnTo>
                <a:lnTo>
                  <a:pt x="19808" y="14999"/>
                </a:lnTo>
                <a:lnTo>
                  <a:pt x="19737" y="14999"/>
                </a:lnTo>
                <a:lnTo>
                  <a:pt x="19701" y="15035"/>
                </a:lnTo>
                <a:lnTo>
                  <a:pt x="19594" y="15070"/>
                </a:lnTo>
                <a:lnTo>
                  <a:pt x="19523" y="15035"/>
                </a:lnTo>
                <a:lnTo>
                  <a:pt x="19416" y="14999"/>
                </a:lnTo>
                <a:lnTo>
                  <a:pt x="19594" y="14821"/>
                </a:lnTo>
                <a:lnTo>
                  <a:pt x="19594" y="14750"/>
                </a:lnTo>
                <a:lnTo>
                  <a:pt x="19594" y="14678"/>
                </a:lnTo>
                <a:lnTo>
                  <a:pt x="19523" y="14678"/>
                </a:lnTo>
                <a:lnTo>
                  <a:pt x="19416" y="14536"/>
                </a:lnTo>
                <a:lnTo>
                  <a:pt x="19309" y="14465"/>
                </a:lnTo>
                <a:lnTo>
                  <a:pt x="19238" y="14465"/>
                </a:lnTo>
                <a:lnTo>
                  <a:pt x="19167" y="14500"/>
                </a:lnTo>
                <a:lnTo>
                  <a:pt x="19131" y="14607"/>
                </a:lnTo>
                <a:lnTo>
                  <a:pt x="19095" y="14714"/>
                </a:lnTo>
                <a:lnTo>
                  <a:pt x="19060" y="14785"/>
                </a:lnTo>
                <a:lnTo>
                  <a:pt x="19024" y="14821"/>
                </a:lnTo>
                <a:lnTo>
                  <a:pt x="18953" y="14821"/>
                </a:lnTo>
                <a:lnTo>
                  <a:pt x="18775" y="14785"/>
                </a:lnTo>
                <a:lnTo>
                  <a:pt x="18704" y="14785"/>
                </a:lnTo>
                <a:lnTo>
                  <a:pt x="18668" y="14821"/>
                </a:lnTo>
                <a:lnTo>
                  <a:pt x="18597" y="14856"/>
                </a:lnTo>
                <a:lnTo>
                  <a:pt x="18419" y="14643"/>
                </a:lnTo>
                <a:lnTo>
                  <a:pt x="18383" y="14607"/>
                </a:lnTo>
                <a:lnTo>
                  <a:pt x="18312" y="14536"/>
                </a:lnTo>
                <a:lnTo>
                  <a:pt x="18240" y="14536"/>
                </a:lnTo>
                <a:lnTo>
                  <a:pt x="18205" y="14571"/>
                </a:lnTo>
                <a:lnTo>
                  <a:pt x="18240" y="14607"/>
                </a:lnTo>
                <a:lnTo>
                  <a:pt x="18276" y="14714"/>
                </a:lnTo>
                <a:lnTo>
                  <a:pt x="18383" y="14892"/>
                </a:lnTo>
                <a:lnTo>
                  <a:pt x="18419" y="14963"/>
                </a:lnTo>
                <a:lnTo>
                  <a:pt x="18347" y="14963"/>
                </a:lnTo>
                <a:lnTo>
                  <a:pt x="18134" y="14928"/>
                </a:lnTo>
                <a:lnTo>
                  <a:pt x="17991" y="14821"/>
                </a:lnTo>
                <a:lnTo>
                  <a:pt x="17849" y="14678"/>
                </a:lnTo>
                <a:lnTo>
                  <a:pt x="17813" y="14643"/>
                </a:lnTo>
                <a:lnTo>
                  <a:pt x="17813" y="14607"/>
                </a:lnTo>
                <a:lnTo>
                  <a:pt x="17777" y="14571"/>
                </a:lnTo>
                <a:lnTo>
                  <a:pt x="17528" y="14571"/>
                </a:lnTo>
                <a:lnTo>
                  <a:pt x="17528" y="14500"/>
                </a:lnTo>
                <a:lnTo>
                  <a:pt x="17492" y="14465"/>
                </a:lnTo>
                <a:lnTo>
                  <a:pt x="17421" y="14465"/>
                </a:lnTo>
                <a:lnTo>
                  <a:pt x="17314" y="14536"/>
                </a:lnTo>
                <a:lnTo>
                  <a:pt x="17172" y="14607"/>
                </a:lnTo>
                <a:lnTo>
                  <a:pt x="17065" y="14643"/>
                </a:lnTo>
                <a:lnTo>
                  <a:pt x="16815" y="14607"/>
                </a:lnTo>
                <a:lnTo>
                  <a:pt x="16780" y="14643"/>
                </a:lnTo>
                <a:lnTo>
                  <a:pt x="16709" y="14678"/>
                </a:lnTo>
                <a:lnTo>
                  <a:pt x="16566" y="14821"/>
                </a:lnTo>
                <a:lnTo>
                  <a:pt x="16530" y="14928"/>
                </a:lnTo>
                <a:lnTo>
                  <a:pt x="16530" y="15035"/>
                </a:lnTo>
                <a:lnTo>
                  <a:pt x="16530" y="15141"/>
                </a:lnTo>
                <a:lnTo>
                  <a:pt x="16530" y="15213"/>
                </a:lnTo>
                <a:lnTo>
                  <a:pt x="16566" y="15284"/>
                </a:lnTo>
                <a:lnTo>
                  <a:pt x="16388" y="15391"/>
                </a:lnTo>
                <a:lnTo>
                  <a:pt x="16245" y="15498"/>
                </a:lnTo>
                <a:lnTo>
                  <a:pt x="16174" y="15569"/>
                </a:lnTo>
                <a:lnTo>
                  <a:pt x="16174" y="15605"/>
                </a:lnTo>
                <a:lnTo>
                  <a:pt x="16174" y="15676"/>
                </a:lnTo>
                <a:lnTo>
                  <a:pt x="16174" y="15711"/>
                </a:lnTo>
                <a:lnTo>
                  <a:pt x="16317" y="15818"/>
                </a:lnTo>
                <a:lnTo>
                  <a:pt x="16459" y="15890"/>
                </a:lnTo>
                <a:lnTo>
                  <a:pt x="16388" y="16103"/>
                </a:lnTo>
                <a:lnTo>
                  <a:pt x="16352" y="16175"/>
                </a:lnTo>
                <a:lnTo>
                  <a:pt x="16317" y="16210"/>
                </a:lnTo>
                <a:lnTo>
                  <a:pt x="16281" y="16210"/>
                </a:lnTo>
                <a:lnTo>
                  <a:pt x="16245" y="16246"/>
                </a:lnTo>
                <a:lnTo>
                  <a:pt x="16245" y="16317"/>
                </a:lnTo>
                <a:lnTo>
                  <a:pt x="16281" y="16460"/>
                </a:lnTo>
                <a:lnTo>
                  <a:pt x="16317" y="16531"/>
                </a:lnTo>
                <a:lnTo>
                  <a:pt x="16352" y="16709"/>
                </a:lnTo>
                <a:lnTo>
                  <a:pt x="16352" y="16745"/>
                </a:lnTo>
                <a:lnTo>
                  <a:pt x="16388" y="16780"/>
                </a:lnTo>
                <a:lnTo>
                  <a:pt x="16424" y="16816"/>
                </a:lnTo>
                <a:lnTo>
                  <a:pt x="16602" y="16780"/>
                </a:lnTo>
                <a:lnTo>
                  <a:pt x="16673" y="16745"/>
                </a:lnTo>
                <a:lnTo>
                  <a:pt x="16709" y="16851"/>
                </a:lnTo>
                <a:lnTo>
                  <a:pt x="16744" y="16923"/>
                </a:lnTo>
                <a:lnTo>
                  <a:pt x="16815" y="17030"/>
                </a:lnTo>
                <a:lnTo>
                  <a:pt x="16922" y="17065"/>
                </a:lnTo>
                <a:lnTo>
                  <a:pt x="16922" y="17101"/>
                </a:lnTo>
                <a:lnTo>
                  <a:pt x="16887" y="17350"/>
                </a:lnTo>
                <a:lnTo>
                  <a:pt x="16922" y="17386"/>
                </a:lnTo>
                <a:lnTo>
                  <a:pt x="16958" y="17421"/>
                </a:lnTo>
                <a:lnTo>
                  <a:pt x="17029" y="17457"/>
                </a:lnTo>
                <a:lnTo>
                  <a:pt x="17100" y="17421"/>
                </a:lnTo>
                <a:lnTo>
                  <a:pt x="17100" y="17457"/>
                </a:lnTo>
                <a:lnTo>
                  <a:pt x="17100" y="17671"/>
                </a:lnTo>
                <a:lnTo>
                  <a:pt x="17172" y="17885"/>
                </a:lnTo>
                <a:lnTo>
                  <a:pt x="17207" y="17956"/>
                </a:lnTo>
                <a:lnTo>
                  <a:pt x="17243" y="17956"/>
                </a:lnTo>
                <a:lnTo>
                  <a:pt x="17314" y="17991"/>
                </a:lnTo>
                <a:lnTo>
                  <a:pt x="17385" y="17956"/>
                </a:lnTo>
                <a:lnTo>
                  <a:pt x="17457" y="17849"/>
                </a:lnTo>
                <a:lnTo>
                  <a:pt x="17492" y="17706"/>
                </a:lnTo>
                <a:lnTo>
                  <a:pt x="17564" y="17635"/>
                </a:lnTo>
                <a:lnTo>
                  <a:pt x="17599" y="17600"/>
                </a:lnTo>
                <a:lnTo>
                  <a:pt x="17777" y="17600"/>
                </a:lnTo>
                <a:lnTo>
                  <a:pt x="17813" y="17564"/>
                </a:lnTo>
                <a:lnTo>
                  <a:pt x="17849" y="17528"/>
                </a:lnTo>
                <a:lnTo>
                  <a:pt x="17849" y="17421"/>
                </a:lnTo>
                <a:lnTo>
                  <a:pt x="17955" y="17457"/>
                </a:lnTo>
                <a:lnTo>
                  <a:pt x="17991" y="17528"/>
                </a:lnTo>
                <a:lnTo>
                  <a:pt x="18062" y="17564"/>
                </a:lnTo>
                <a:lnTo>
                  <a:pt x="18134" y="17600"/>
                </a:lnTo>
                <a:lnTo>
                  <a:pt x="18169" y="17564"/>
                </a:lnTo>
                <a:lnTo>
                  <a:pt x="18205" y="17528"/>
                </a:lnTo>
                <a:lnTo>
                  <a:pt x="18240" y="17528"/>
                </a:lnTo>
                <a:lnTo>
                  <a:pt x="18312" y="17600"/>
                </a:lnTo>
                <a:lnTo>
                  <a:pt x="18312" y="17778"/>
                </a:lnTo>
                <a:lnTo>
                  <a:pt x="18240" y="17920"/>
                </a:lnTo>
                <a:lnTo>
                  <a:pt x="18205" y="17956"/>
                </a:lnTo>
                <a:lnTo>
                  <a:pt x="18134" y="18098"/>
                </a:lnTo>
                <a:lnTo>
                  <a:pt x="18134" y="18134"/>
                </a:lnTo>
                <a:lnTo>
                  <a:pt x="18169" y="18170"/>
                </a:lnTo>
                <a:lnTo>
                  <a:pt x="18240" y="18170"/>
                </a:lnTo>
                <a:lnTo>
                  <a:pt x="18240" y="18276"/>
                </a:lnTo>
                <a:lnTo>
                  <a:pt x="18347" y="18348"/>
                </a:lnTo>
                <a:lnTo>
                  <a:pt x="18454" y="18383"/>
                </a:lnTo>
                <a:lnTo>
                  <a:pt x="18525" y="18348"/>
                </a:lnTo>
                <a:lnTo>
                  <a:pt x="18597" y="18276"/>
                </a:lnTo>
                <a:lnTo>
                  <a:pt x="18668" y="18205"/>
                </a:lnTo>
                <a:lnTo>
                  <a:pt x="18704" y="18134"/>
                </a:lnTo>
                <a:lnTo>
                  <a:pt x="18739" y="18098"/>
                </a:lnTo>
                <a:lnTo>
                  <a:pt x="18775" y="18134"/>
                </a:lnTo>
                <a:lnTo>
                  <a:pt x="18810" y="18241"/>
                </a:lnTo>
                <a:lnTo>
                  <a:pt x="18846" y="18276"/>
                </a:lnTo>
                <a:lnTo>
                  <a:pt x="18775" y="18312"/>
                </a:lnTo>
                <a:lnTo>
                  <a:pt x="18704" y="18419"/>
                </a:lnTo>
                <a:lnTo>
                  <a:pt x="18739" y="18490"/>
                </a:lnTo>
                <a:lnTo>
                  <a:pt x="18775" y="18526"/>
                </a:lnTo>
                <a:lnTo>
                  <a:pt x="18846" y="18561"/>
                </a:lnTo>
                <a:lnTo>
                  <a:pt x="18917" y="18561"/>
                </a:lnTo>
                <a:lnTo>
                  <a:pt x="18989" y="18490"/>
                </a:lnTo>
                <a:lnTo>
                  <a:pt x="19060" y="18419"/>
                </a:lnTo>
                <a:lnTo>
                  <a:pt x="19095" y="18419"/>
                </a:lnTo>
                <a:lnTo>
                  <a:pt x="19202" y="18276"/>
                </a:lnTo>
                <a:lnTo>
                  <a:pt x="19238" y="18276"/>
                </a:lnTo>
                <a:lnTo>
                  <a:pt x="19202" y="18490"/>
                </a:lnTo>
                <a:lnTo>
                  <a:pt x="19202" y="18526"/>
                </a:lnTo>
                <a:lnTo>
                  <a:pt x="19167" y="18740"/>
                </a:lnTo>
                <a:lnTo>
                  <a:pt x="19202" y="18775"/>
                </a:lnTo>
                <a:lnTo>
                  <a:pt x="19167" y="18953"/>
                </a:lnTo>
                <a:lnTo>
                  <a:pt x="19131" y="19167"/>
                </a:lnTo>
                <a:lnTo>
                  <a:pt x="19131" y="19203"/>
                </a:lnTo>
                <a:lnTo>
                  <a:pt x="19167" y="19238"/>
                </a:lnTo>
                <a:lnTo>
                  <a:pt x="18419" y="19523"/>
                </a:lnTo>
                <a:lnTo>
                  <a:pt x="17564" y="19808"/>
                </a:lnTo>
                <a:lnTo>
                  <a:pt x="16958" y="19986"/>
                </a:lnTo>
                <a:lnTo>
                  <a:pt x="16388" y="20200"/>
                </a:lnTo>
                <a:lnTo>
                  <a:pt x="16103" y="20343"/>
                </a:lnTo>
                <a:lnTo>
                  <a:pt x="15818" y="20485"/>
                </a:lnTo>
                <a:lnTo>
                  <a:pt x="15604" y="20628"/>
                </a:lnTo>
                <a:lnTo>
                  <a:pt x="15390" y="20806"/>
                </a:lnTo>
                <a:lnTo>
                  <a:pt x="15177" y="20984"/>
                </a:lnTo>
                <a:lnTo>
                  <a:pt x="15034" y="21162"/>
                </a:lnTo>
                <a:lnTo>
                  <a:pt x="14785" y="21483"/>
                </a:lnTo>
                <a:lnTo>
                  <a:pt x="14642" y="21839"/>
                </a:lnTo>
                <a:lnTo>
                  <a:pt x="14535" y="21162"/>
                </a:lnTo>
                <a:lnTo>
                  <a:pt x="14500" y="20663"/>
                </a:lnTo>
                <a:lnTo>
                  <a:pt x="14464" y="20165"/>
                </a:lnTo>
                <a:lnTo>
                  <a:pt x="14428" y="19167"/>
                </a:lnTo>
                <a:lnTo>
                  <a:pt x="14464" y="18668"/>
                </a:lnTo>
                <a:lnTo>
                  <a:pt x="14500" y="18134"/>
                </a:lnTo>
                <a:lnTo>
                  <a:pt x="14607" y="17101"/>
                </a:lnTo>
                <a:lnTo>
                  <a:pt x="14785" y="16103"/>
                </a:lnTo>
                <a:lnTo>
                  <a:pt x="14998" y="15284"/>
                </a:lnTo>
                <a:lnTo>
                  <a:pt x="15105" y="15141"/>
                </a:lnTo>
                <a:lnTo>
                  <a:pt x="15248" y="14892"/>
                </a:lnTo>
                <a:lnTo>
                  <a:pt x="15462" y="14536"/>
                </a:lnTo>
                <a:lnTo>
                  <a:pt x="15533" y="14358"/>
                </a:lnTo>
                <a:lnTo>
                  <a:pt x="15747" y="14037"/>
                </a:lnTo>
                <a:lnTo>
                  <a:pt x="16067" y="13610"/>
                </a:lnTo>
                <a:lnTo>
                  <a:pt x="16317" y="13360"/>
                </a:lnTo>
                <a:lnTo>
                  <a:pt x="16566" y="13111"/>
                </a:lnTo>
                <a:lnTo>
                  <a:pt x="16851" y="12861"/>
                </a:lnTo>
                <a:lnTo>
                  <a:pt x="17172" y="12612"/>
                </a:lnTo>
                <a:lnTo>
                  <a:pt x="17920" y="12113"/>
                </a:lnTo>
                <a:lnTo>
                  <a:pt x="18704" y="11615"/>
                </a:lnTo>
                <a:lnTo>
                  <a:pt x="19559" y="11116"/>
                </a:lnTo>
                <a:lnTo>
                  <a:pt x="20378" y="10653"/>
                </a:lnTo>
                <a:lnTo>
                  <a:pt x="21126" y="10118"/>
                </a:lnTo>
                <a:lnTo>
                  <a:pt x="21162" y="10154"/>
                </a:lnTo>
                <a:lnTo>
                  <a:pt x="21090" y="10261"/>
                </a:lnTo>
                <a:lnTo>
                  <a:pt x="21233" y="10190"/>
                </a:lnTo>
                <a:lnTo>
                  <a:pt x="21340" y="10190"/>
                </a:lnTo>
                <a:lnTo>
                  <a:pt x="21411" y="10154"/>
                </a:lnTo>
                <a:lnTo>
                  <a:pt x="21447" y="10118"/>
                </a:lnTo>
                <a:lnTo>
                  <a:pt x="21518" y="10047"/>
                </a:lnTo>
                <a:lnTo>
                  <a:pt x="21696" y="9833"/>
                </a:lnTo>
                <a:lnTo>
                  <a:pt x="21589" y="9869"/>
                </a:lnTo>
                <a:lnTo>
                  <a:pt x="21660" y="9762"/>
                </a:lnTo>
                <a:lnTo>
                  <a:pt x="21696" y="9833"/>
                </a:lnTo>
                <a:lnTo>
                  <a:pt x="21732" y="9976"/>
                </a:lnTo>
                <a:lnTo>
                  <a:pt x="21767" y="10011"/>
                </a:lnTo>
                <a:lnTo>
                  <a:pt x="21839" y="10047"/>
                </a:lnTo>
                <a:lnTo>
                  <a:pt x="21874" y="10047"/>
                </a:lnTo>
                <a:lnTo>
                  <a:pt x="21910" y="9976"/>
                </a:lnTo>
                <a:lnTo>
                  <a:pt x="21945" y="9905"/>
                </a:lnTo>
                <a:lnTo>
                  <a:pt x="21945" y="9655"/>
                </a:lnTo>
                <a:lnTo>
                  <a:pt x="22017" y="9691"/>
                </a:lnTo>
                <a:lnTo>
                  <a:pt x="22124" y="9691"/>
                </a:lnTo>
                <a:lnTo>
                  <a:pt x="22124" y="9655"/>
                </a:lnTo>
                <a:lnTo>
                  <a:pt x="22159" y="9584"/>
                </a:lnTo>
                <a:lnTo>
                  <a:pt x="22159" y="9513"/>
                </a:lnTo>
                <a:lnTo>
                  <a:pt x="22195" y="9441"/>
                </a:lnTo>
                <a:lnTo>
                  <a:pt x="22266" y="9299"/>
                </a:lnTo>
                <a:lnTo>
                  <a:pt x="22337" y="9228"/>
                </a:lnTo>
                <a:lnTo>
                  <a:pt x="22480" y="9156"/>
                </a:lnTo>
                <a:lnTo>
                  <a:pt x="22551" y="9228"/>
                </a:lnTo>
                <a:lnTo>
                  <a:pt x="22587" y="9299"/>
                </a:lnTo>
                <a:lnTo>
                  <a:pt x="22658" y="9406"/>
                </a:lnTo>
                <a:lnTo>
                  <a:pt x="22694" y="9513"/>
                </a:lnTo>
                <a:lnTo>
                  <a:pt x="22765" y="9584"/>
                </a:lnTo>
                <a:lnTo>
                  <a:pt x="22872" y="9584"/>
                </a:lnTo>
                <a:lnTo>
                  <a:pt x="23014" y="9548"/>
                </a:lnTo>
                <a:lnTo>
                  <a:pt x="23121" y="9441"/>
                </a:lnTo>
                <a:lnTo>
                  <a:pt x="23085" y="9726"/>
                </a:lnTo>
                <a:lnTo>
                  <a:pt x="23050" y="9798"/>
                </a:lnTo>
                <a:lnTo>
                  <a:pt x="23050" y="9869"/>
                </a:lnTo>
                <a:lnTo>
                  <a:pt x="23050" y="9940"/>
                </a:lnTo>
                <a:lnTo>
                  <a:pt x="23085" y="10011"/>
                </a:lnTo>
                <a:lnTo>
                  <a:pt x="23121" y="10047"/>
                </a:lnTo>
                <a:lnTo>
                  <a:pt x="23157" y="10047"/>
                </a:lnTo>
                <a:lnTo>
                  <a:pt x="23299" y="10225"/>
                </a:lnTo>
                <a:lnTo>
                  <a:pt x="23442" y="10368"/>
                </a:lnTo>
                <a:lnTo>
                  <a:pt x="23549" y="10475"/>
                </a:lnTo>
                <a:lnTo>
                  <a:pt x="23584" y="10581"/>
                </a:lnTo>
                <a:lnTo>
                  <a:pt x="23584" y="10688"/>
                </a:lnTo>
                <a:lnTo>
                  <a:pt x="23549" y="10795"/>
                </a:lnTo>
                <a:lnTo>
                  <a:pt x="23477" y="10973"/>
                </a:lnTo>
                <a:lnTo>
                  <a:pt x="23477" y="11045"/>
                </a:lnTo>
                <a:lnTo>
                  <a:pt x="23477" y="11116"/>
                </a:lnTo>
                <a:lnTo>
                  <a:pt x="23584" y="11223"/>
                </a:lnTo>
                <a:lnTo>
                  <a:pt x="23727" y="11258"/>
                </a:lnTo>
                <a:lnTo>
                  <a:pt x="23798" y="11258"/>
                </a:lnTo>
                <a:lnTo>
                  <a:pt x="23834" y="11330"/>
                </a:lnTo>
                <a:lnTo>
                  <a:pt x="23869" y="11401"/>
                </a:lnTo>
                <a:lnTo>
                  <a:pt x="23905" y="11508"/>
                </a:lnTo>
                <a:lnTo>
                  <a:pt x="23905" y="11757"/>
                </a:lnTo>
                <a:lnTo>
                  <a:pt x="23940" y="11828"/>
                </a:lnTo>
                <a:lnTo>
                  <a:pt x="24047" y="11864"/>
                </a:lnTo>
                <a:lnTo>
                  <a:pt x="24083" y="11828"/>
                </a:lnTo>
                <a:lnTo>
                  <a:pt x="24154" y="11793"/>
                </a:lnTo>
                <a:lnTo>
                  <a:pt x="24225" y="11757"/>
                </a:lnTo>
                <a:lnTo>
                  <a:pt x="24404" y="11757"/>
                </a:lnTo>
                <a:lnTo>
                  <a:pt x="24510" y="11721"/>
                </a:lnTo>
                <a:lnTo>
                  <a:pt x="24582" y="11686"/>
                </a:lnTo>
                <a:lnTo>
                  <a:pt x="24760" y="11579"/>
                </a:lnTo>
                <a:lnTo>
                  <a:pt x="24902" y="11650"/>
                </a:lnTo>
                <a:lnTo>
                  <a:pt x="25045" y="11793"/>
                </a:lnTo>
                <a:lnTo>
                  <a:pt x="25152" y="11900"/>
                </a:lnTo>
                <a:lnTo>
                  <a:pt x="25223" y="12042"/>
                </a:lnTo>
                <a:lnTo>
                  <a:pt x="25223" y="12078"/>
                </a:lnTo>
                <a:lnTo>
                  <a:pt x="25365" y="12291"/>
                </a:lnTo>
                <a:lnTo>
                  <a:pt x="25401" y="12363"/>
                </a:lnTo>
                <a:lnTo>
                  <a:pt x="25472" y="12363"/>
                </a:lnTo>
                <a:lnTo>
                  <a:pt x="25544" y="12327"/>
                </a:lnTo>
                <a:lnTo>
                  <a:pt x="25579" y="12291"/>
                </a:lnTo>
                <a:lnTo>
                  <a:pt x="25615" y="12220"/>
                </a:lnTo>
                <a:lnTo>
                  <a:pt x="25686" y="12006"/>
                </a:lnTo>
                <a:lnTo>
                  <a:pt x="25757" y="11793"/>
                </a:lnTo>
                <a:lnTo>
                  <a:pt x="25829" y="11757"/>
                </a:lnTo>
                <a:lnTo>
                  <a:pt x="25900" y="11757"/>
                </a:lnTo>
                <a:lnTo>
                  <a:pt x="26007" y="11828"/>
                </a:lnTo>
                <a:lnTo>
                  <a:pt x="26220" y="11828"/>
                </a:lnTo>
                <a:lnTo>
                  <a:pt x="26256" y="11757"/>
                </a:lnTo>
                <a:lnTo>
                  <a:pt x="26327" y="11721"/>
                </a:lnTo>
                <a:lnTo>
                  <a:pt x="26470" y="11686"/>
                </a:lnTo>
                <a:lnTo>
                  <a:pt x="26505" y="11686"/>
                </a:lnTo>
                <a:lnTo>
                  <a:pt x="26541" y="11721"/>
                </a:lnTo>
                <a:lnTo>
                  <a:pt x="26577" y="11757"/>
                </a:lnTo>
                <a:lnTo>
                  <a:pt x="26612" y="11828"/>
                </a:lnTo>
                <a:lnTo>
                  <a:pt x="26612" y="11900"/>
                </a:lnTo>
                <a:lnTo>
                  <a:pt x="26648" y="12006"/>
                </a:lnTo>
                <a:lnTo>
                  <a:pt x="26684" y="12042"/>
                </a:lnTo>
                <a:lnTo>
                  <a:pt x="26755" y="12042"/>
                </a:lnTo>
                <a:lnTo>
                  <a:pt x="26826" y="12006"/>
                </a:lnTo>
                <a:lnTo>
                  <a:pt x="27004" y="11864"/>
                </a:lnTo>
                <a:lnTo>
                  <a:pt x="27396" y="11472"/>
                </a:lnTo>
                <a:lnTo>
                  <a:pt x="27574" y="11365"/>
                </a:lnTo>
                <a:lnTo>
                  <a:pt x="27859" y="11223"/>
                </a:lnTo>
                <a:lnTo>
                  <a:pt x="27966" y="11151"/>
                </a:lnTo>
                <a:lnTo>
                  <a:pt x="28037" y="11116"/>
                </a:lnTo>
                <a:lnTo>
                  <a:pt x="28073" y="11045"/>
                </a:lnTo>
                <a:lnTo>
                  <a:pt x="28073" y="10973"/>
                </a:lnTo>
                <a:lnTo>
                  <a:pt x="28073" y="10938"/>
                </a:lnTo>
                <a:lnTo>
                  <a:pt x="28037" y="10866"/>
                </a:lnTo>
                <a:lnTo>
                  <a:pt x="27966" y="10795"/>
                </a:lnTo>
                <a:lnTo>
                  <a:pt x="27824" y="10760"/>
                </a:lnTo>
                <a:lnTo>
                  <a:pt x="27681" y="10688"/>
                </a:lnTo>
                <a:lnTo>
                  <a:pt x="27574" y="10653"/>
                </a:lnTo>
                <a:lnTo>
                  <a:pt x="27467" y="10581"/>
                </a:lnTo>
                <a:lnTo>
                  <a:pt x="27432" y="10510"/>
                </a:lnTo>
                <a:lnTo>
                  <a:pt x="27432" y="10439"/>
                </a:lnTo>
                <a:lnTo>
                  <a:pt x="27432" y="10403"/>
                </a:lnTo>
                <a:lnTo>
                  <a:pt x="27503" y="10368"/>
                </a:lnTo>
                <a:lnTo>
                  <a:pt x="27539" y="10332"/>
                </a:lnTo>
                <a:lnTo>
                  <a:pt x="27610" y="10368"/>
                </a:lnTo>
                <a:lnTo>
                  <a:pt x="27859" y="10403"/>
                </a:lnTo>
                <a:lnTo>
                  <a:pt x="27930" y="10368"/>
                </a:lnTo>
                <a:lnTo>
                  <a:pt x="27966" y="10368"/>
                </a:lnTo>
                <a:lnTo>
                  <a:pt x="28144" y="10190"/>
                </a:lnTo>
                <a:lnTo>
                  <a:pt x="28251" y="10118"/>
                </a:lnTo>
                <a:lnTo>
                  <a:pt x="28358" y="10118"/>
                </a:lnTo>
                <a:lnTo>
                  <a:pt x="28572" y="10190"/>
                </a:lnTo>
                <a:lnTo>
                  <a:pt x="28821" y="10225"/>
                </a:lnTo>
                <a:lnTo>
                  <a:pt x="29106" y="10225"/>
                </a:lnTo>
                <a:lnTo>
                  <a:pt x="29106" y="10154"/>
                </a:lnTo>
                <a:lnTo>
                  <a:pt x="29106" y="10083"/>
                </a:lnTo>
                <a:lnTo>
                  <a:pt x="29070" y="10047"/>
                </a:lnTo>
                <a:lnTo>
                  <a:pt x="29035" y="10011"/>
                </a:lnTo>
                <a:lnTo>
                  <a:pt x="28964" y="9940"/>
                </a:lnTo>
                <a:lnTo>
                  <a:pt x="28821" y="9762"/>
                </a:lnTo>
                <a:lnTo>
                  <a:pt x="28679" y="9477"/>
                </a:lnTo>
                <a:lnTo>
                  <a:pt x="28536" y="9263"/>
                </a:lnTo>
                <a:lnTo>
                  <a:pt x="28536" y="9228"/>
                </a:lnTo>
                <a:lnTo>
                  <a:pt x="28643" y="9192"/>
                </a:lnTo>
                <a:lnTo>
                  <a:pt x="28750" y="9121"/>
                </a:lnTo>
                <a:lnTo>
                  <a:pt x="28892" y="9014"/>
                </a:lnTo>
                <a:lnTo>
                  <a:pt x="28999" y="8907"/>
                </a:lnTo>
                <a:lnTo>
                  <a:pt x="29035" y="8800"/>
                </a:lnTo>
                <a:lnTo>
                  <a:pt x="29106" y="8586"/>
                </a:lnTo>
                <a:lnTo>
                  <a:pt x="29106" y="8337"/>
                </a:lnTo>
                <a:lnTo>
                  <a:pt x="29070" y="8230"/>
                </a:lnTo>
                <a:lnTo>
                  <a:pt x="29035" y="8088"/>
                </a:lnTo>
                <a:lnTo>
                  <a:pt x="28928" y="8016"/>
                </a:lnTo>
                <a:lnTo>
                  <a:pt x="28821" y="7945"/>
                </a:lnTo>
                <a:lnTo>
                  <a:pt x="28358" y="7874"/>
                </a:lnTo>
                <a:lnTo>
                  <a:pt x="28322" y="7838"/>
                </a:lnTo>
                <a:lnTo>
                  <a:pt x="28322" y="7803"/>
                </a:lnTo>
                <a:lnTo>
                  <a:pt x="28394" y="7696"/>
                </a:lnTo>
                <a:lnTo>
                  <a:pt x="28429" y="7589"/>
                </a:lnTo>
                <a:lnTo>
                  <a:pt x="28429" y="7446"/>
                </a:lnTo>
                <a:lnTo>
                  <a:pt x="28394" y="7340"/>
                </a:lnTo>
                <a:lnTo>
                  <a:pt x="28429" y="7268"/>
                </a:lnTo>
                <a:lnTo>
                  <a:pt x="28607" y="7197"/>
                </a:lnTo>
                <a:lnTo>
                  <a:pt x="28714" y="7126"/>
                </a:lnTo>
                <a:lnTo>
                  <a:pt x="28785" y="7055"/>
                </a:lnTo>
                <a:lnTo>
                  <a:pt x="28821" y="6983"/>
                </a:lnTo>
                <a:lnTo>
                  <a:pt x="28821" y="6948"/>
                </a:lnTo>
                <a:lnTo>
                  <a:pt x="28821" y="6876"/>
                </a:lnTo>
                <a:lnTo>
                  <a:pt x="28785" y="6805"/>
                </a:lnTo>
                <a:lnTo>
                  <a:pt x="28714" y="6770"/>
                </a:lnTo>
                <a:lnTo>
                  <a:pt x="28607" y="6698"/>
                </a:lnTo>
                <a:lnTo>
                  <a:pt x="28322" y="6627"/>
                </a:lnTo>
                <a:lnTo>
                  <a:pt x="28251" y="6591"/>
                </a:lnTo>
                <a:lnTo>
                  <a:pt x="28322" y="6556"/>
                </a:lnTo>
                <a:lnTo>
                  <a:pt x="28572" y="6485"/>
                </a:lnTo>
                <a:lnTo>
                  <a:pt x="28679" y="6449"/>
                </a:lnTo>
                <a:lnTo>
                  <a:pt x="28750" y="6378"/>
                </a:lnTo>
                <a:lnTo>
                  <a:pt x="28821" y="6306"/>
                </a:lnTo>
                <a:lnTo>
                  <a:pt x="28821" y="6235"/>
                </a:lnTo>
                <a:lnTo>
                  <a:pt x="28857" y="6164"/>
                </a:lnTo>
                <a:lnTo>
                  <a:pt x="28821" y="6057"/>
                </a:lnTo>
                <a:lnTo>
                  <a:pt x="28785" y="5986"/>
                </a:lnTo>
                <a:lnTo>
                  <a:pt x="28714" y="5915"/>
                </a:lnTo>
                <a:lnTo>
                  <a:pt x="28643" y="5843"/>
                </a:lnTo>
                <a:lnTo>
                  <a:pt x="28465" y="5736"/>
                </a:lnTo>
                <a:lnTo>
                  <a:pt x="28287" y="5630"/>
                </a:lnTo>
                <a:lnTo>
                  <a:pt x="28144" y="5594"/>
                </a:lnTo>
                <a:lnTo>
                  <a:pt x="28002" y="5594"/>
                </a:lnTo>
                <a:lnTo>
                  <a:pt x="27895" y="5630"/>
                </a:lnTo>
                <a:lnTo>
                  <a:pt x="27788" y="5701"/>
                </a:lnTo>
                <a:lnTo>
                  <a:pt x="27717" y="5808"/>
                </a:lnTo>
                <a:lnTo>
                  <a:pt x="27681" y="5915"/>
                </a:lnTo>
                <a:lnTo>
                  <a:pt x="27539" y="5772"/>
                </a:lnTo>
                <a:lnTo>
                  <a:pt x="27360" y="5558"/>
                </a:lnTo>
                <a:lnTo>
                  <a:pt x="27325" y="5523"/>
                </a:lnTo>
                <a:lnTo>
                  <a:pt x="27218" y="5523"/>
                </a:lnTo>
                <a:lnTo>
                  <a:pt x="27182" y="5558"/>
                </a:lnTo>
                <a:lnTo>
                  <a:pt x="27147" y="5630"/>
                </a:lnTo>
                <a:lnTo>
                  <a:pt x="27147" y="5665"/>
                </a:lnTo>
                <a:lnTo>
                  <a:pt x="27040" y="5772"/>
                </a:lnTo>
                <a:lnTo>
                  <a:pt x="27004" y="5808"/>
                </a:lnTo>
                <a:lnTo>
                  <a:pt x="26862" y="5808"/>
                </a:lnTo>
                <a:lnTo>
                  <a:pt x="26826" y="5736"/>
                </a:lnTo>
                <a:lnTo>
                  <a:pt x="26684" y="5665"/>
                </a:lnTo>
                <a:lnTo>
                  <a:pt x="26541" y="5630"/>
                </a:lnTo>
                <a:lnTo>
                  <a:pt x="26434" y="5665"/>
                </a:lnTo>
                <a:lnTo>
                  <a:pt x="26327" y="5772"/>
                </a:lnTo>
                <a:lnTo>
                  <a:pt x="26149" y="5380"/>
                </a:lnTo>
                <a:lnTo>
                  <a:pt x="26078" y="5202"/>
                </a:lnTo>
                <a:lnTo>
                  <a:pt x="26078" y="5095"/>
                </a:lnTo>
                <a:lnTo>
                  <a:pt x="26078" y="4988"/>
                </a:lnTo>
                <a:lnTo>
                  <a:pt x="26042" y="4917"/>
                </a:lnTo>
                <a:lnTo>
                  <a:pt x="26007" y="4881"/>
                </a:lnTo>
                <a:lnTo>
                  <a:pt x="25793" y="4881"/>
                </a:lnTo>
                <a:lnTo>
                  <a:pt x="25365" y="5131"/>
                </a:lnTo>
                <a:lnTo>
                  <a:pt x="25259" y="5202"/>
                </a:lnTo>
                <a:lnTo>
                  <a:pt x="25187" y="5202"/>
                </a:lnTo>
                <a:lnTo>
                  <a:pt x="25152" y="5166"/>
                </a:lnTo>
                <a:lnTo>
                  <a:pt x="25223" y="4775"/>
                </a:lnTo>
                <a:lnTo>
                  <a:pt x="25223" y="4596"/>
                </a:lnTo>
                <a:lnTo>
                  <a:pt x="25223" y="4383"/>
                </a:lnTo>
                <a:lnTo>
                  <a:pt x="25187" y="4169"/>
                </a:lnTo>
                <a:lnTo>
                  <a:pt x="25116" y="3955"/>
                </a:lnTo>
                <a:lnTo>
                  <a:pt x="25080" y="3920"/>
                </a:lnTo>
                <a:lnTo>
                  <a:pt x="25009" y="3813"/>
                </a:lnTo>
                <a:lnTo>
                  <a:pt x="24902" y="3706"/>
                </a:lnTo>
                <a:lnTo>
                  <a:pt x="24760" y="3634"/>
                </a:lnTo>
                <a:lnTo>
                  <a:pt x="24617" y="3599"/>
                </a:lnTo>
                <a:lnTo>
                  <a:pt x="24510" y="3634"/>
                </a:lnTo>
                <a:lnTo>
                  <a:pt x="24404" y="3634"/>
                </a:lnTo>
                <a:lnTo>
                  <a:pt x="24297" y="3706"/>
                </a:lnTo>
                <a:lnTo>
                  <a:pt x="24047" y="3777"/>
                </a:lnTo>
                <a:lnTo>
                  <a:pt x="24154" y="3349"/>
                </a:lnTo>
                <a:lnTo>
                  <a:pt x="24190" y="3243"/>
                </a:lnTo>
                <a:lnTo>
                  <a:pt x="24225" y="3136"/>
                </a:lnTo>
                <a:lnTo>
                  <a:pt x="24225" y="3029"/>
                </a:lnTo>
                <a:lnTo>
                  <a:pt x="24190" y="2922"/>
                </a:lnTo>
                <a:lnTo>
                  <a:pt x="24154" y="2851"/>
                </a:lnTo>
                <a:lnTo>
                  <a:pt x="24083" y="2779"/>
                </a:lnTo>
                <a:lnTo>
                  <a:pt x="24012" y="2708"/>
                </a:lnTo>
                <a:lnTo>
                  <a:pt x="23798" y="2673"/>
                </a:lnTo>
                <a:lnTo>
                  <a:pt x="23513" y="2673"/>
                </a:lnTo>
                <a:lnTo>
                  <a:pt x="23335" y="2637"/>
                </a:lnTo>
                <a:lnTo>
                  <a:pt x="23264" y="2601"/>
                </a:lnTo>
                <a:lnTo>
                  <a:pt x="23157" y="2637"/>
                </a:lnTo>
                <a:lnTo>
                  <a:pt x="23050" y="2673"/>
                </a:lnTo>
                <a:lnTo>
                  <a:pt x="22907" y="2779"/>
                </a:lnTo>
                <a:lnTo>
                  <a:pt x="22872" y="2779"/>
                </a:lnTo>
                <a:lnTo>
                  <a:pt x="22800" y="2815"/>
                </a:lnTo>
                <a:lnTo>
                  <a:pt x="22729" y="2779"/>
                </a:lnTo>
                <a:lnTo>
                  <a:pt x="22694" y="2744"/>
                </a:lnTo>
                <a:lnTo>
                  <a:pt x="22515" y="2494"/>
                </a:lnTo>
                <a:lnTo>
                  <a:pt x="22302" y="2209"/>
                </a:lnTo>
                <a:lnTo>
                  <a:pt x="22266" y="2138"/>
                </a:lnTo>
                <a:lnTo>
                  <a:pt x="22266" y="2103"/>
                </a:lnTo>
                <a:lnTo>
                  <a:pt x="22159" y="1782"/>
                </a:lnTo>
                <a:lnTo>
                  <a:pt x="22088" y="1711"/>
                </a:lnTo>
                <a:lnTo>
                  <a:pt x="21981" y="1675"/>
                </a:lnTo>
                <a:lnTo>
                  <a:pt x="21910" y="1675"/>
                </a:lnTo>
                <a:lnTo>
                  <a:pt x="21839" y="1746"/>
                </a:lnTo>
                <a:lnTo>
                  <a:pt x="21696" y="1960"/>
                </a:lnTo>
                <a:lnTo>
                  <a:pt x="21589" y="2138"/>
                </a:lnTo>
                <a:lnTo>
                  <a:pt x="21518" y="2281"/>
                </a:lnTo>
                <a:lnTo>
                  <a:pt x="21482" y="2103"/>
                </a:lnTo>
                <a:lnTo>
                  <a:pt x="21482" y="2031"/>
                </a:lnTo>
                <a:lnTo>
                  <a:pt x="21447" y="1996"/>
                </a:lnTo>
                <a:lnTo>
                  <a:pt x="21411" y="1960"/>
                </a:lnTo>
                <a:lnTo>
                  <a:pt x="21375" y="1960"/>
                </a:lnTo>
                <a:lnTo>
                  <a:pt x="21269" y="1996"/>
                </a:lnTo>
                <a:lnTo>
                  <a:pt x="21233" y="2067"/>
                </a:lnTo>
                <a:lnTo>
                  <a:pt x="21197" y="2031"/>
                </a:lnTo>
                <a:lnTo>
                  <a:pt x="21090" y="1960"/>
                </a:lnTo>
                <a:lnTo>
                  <a:pt x="20948" y="1889"/>
                </a:lnTo>
                <a:lnTo>
                  <a:pt x="20770" y="1889"/>
                </a:lnTo>
                <a:lnTo>
                  <a:pt x="20556" y="1924"/>
                </a:lnTo>
                <a:lnTo>
                  <a:pt x="20449" y="1996"/>
                </a:lnTo>
                <a:lnTo>
                  <a:pt x="20342" y="2031"/>
                </a:lnTo>
                <a:lnTo>
                  <a:pt x="20271" y="2138"/>
                </a:lnTo>
                <a:lnTo>
                  <a:pt x="20235" y="2209"/>
                </a:lnTo>
                <a:lnTo>
                  <a:pt x="20235" y="2316"/>
                </a:lnTo>
                <a:lnTo>
                  <a:pt x="20307" y="2423"/>
                </a:lnTo>
                <a:lnTo>
                  <a:pt x="20414" y="2566"/>
                </a:lnTo>
                <a:lnTo>
                  <a:pt x="20485" y="2708"/>
                </a:lnTo>
                <a:lnTo>
                  <a:pt x="20378" y="2708"/>
                </a:lnTo>
                <a:lnTo>
                  <a:pt x="20271" y="2673"/>
                </a:lnTo>
                <a:lnTo>
                  <a:pt x="19986" y="2530"/>
                </a:lnTo>
                <a:lnTo>
                  <a:pt x="19879" y="2494"/>
                </a:lnTo>
                <a:lnTo>
                  <a:pt x="19701" y="2494"/>
                </a:lnTo>
                <a:lnTo>
                  <a:pt x="19665" y="2566"/>
                </a:lnTo>
                <a:lnTo>
                  <a:pt x="19630" y="2530"/>
                </a:lnTo>
                <a:lnTo>
                  <a:pt x="19594" y="2423"/>
                </a:lnTo>
                <a:lnTo>
                  <a:pt x="19559" y="2316"/>
                </a:lnTo>
                <a:lnTo>
                  <a:pt x="19594" y="2245"/>
                </a:lnTo>
                <a:lnTo>
                  <a:pt x="19630" y="2174"/>
                </a:lnTo>
                <a:lnTo>
                  <a:pt x="19701" y="2067"/>
                </a:lnTo>
                <a:lnTo>
                  <a:pt x="19737" y="1960"/>
                </a:lnTo>
                <a:lnTo>
                  <a:pt x="19772" y="1889"/>
                </a:lnTo>
                <a:lnTo>
                  <a:pt x="19737" y="1853"/>
                </a:lnTo>
                <a:lnTo>
                  <a:pt x="19665" y="1782"/>
                </a:lnTo>
                <a:lnTo>
                  <a:pt x="19630" y="1746"/>
                </a:lnTo>
                <a:lnTo>
                  <a:pt x="19523" y="1711"/>
                </a:lnTo>
                <a:lnTo>
                  <a:pt x="19416" y="1711"/>
                </a:lnTo>
                <a:lnTo>
                  <a:pt x="19380" y="1675"/>
                </a:lnTo>
                <a:lnTo>
                  <a:pt x="19380" y="1533"/>
                </a:lnTo>
                <a:lnTo>
                  <a:pt x="19345" y="1426"/>
                </a:lnTo>
                <a:lnTo>
                  <a:pt x="19238" y="1283"/>
                </a:lnTo>
                <a:lnTo>
                  <a:pt x="19095" y="1176"/>
                </a:lnTo>
                <a:lnTo>
                  <a:pt x="18917" y="1105"/>
                </a:lnTo>
                <a:lnTo>
                  <a:pt x="18739" y="1069"/>
                </a:lnTo>
                <a:lnTo>
                  <a:pt x="18561" y="1069"/>
                </a:lnTo>
                <a:lnTo>
                  <a:pt x="18419" y="1105"/>
                </a:lnTo>
                <a:lnTo>
                  <a:pt x="18312" y="1176"/>
                </a:lnTo>
                <a:lnTo>
                  <a:pt x="18240" y="1319"/>
                </a:lnTo>
                <a:lnTo>
                  <a:pt x="18240" y="1497"/>
                </a:lnTo>
                <a:lnTo>
                  <a:pt x="18276" y="1675"/>
                </a:lnTo>
                <a:lnTo>
                  <a:pt x="18312" y="1818"/>
                </a:lnTo>
                <a:lnTo>
                  <a:pt x="18312" y="1924"/>
                </a:lnTo>
                <a:lnTo>
                  <a:pt x="18276" y="1960"/>
                </a:lnTo>
                <a:lnTo>
                  <a:pt x="18205" y="1960"/>
                </a:lnTo>
                <a:lnTo>
                  <a:pt x="18134" y="1924"/>
                </a:lnTo>
                <a:lnTo>
                  <a:pt x="18027" y="1853"/>
                </a:lnTo>
                <a:lnTo>
                  <a:pt x="17955" y="1746"/>
                </a:lnTo>
                <a:lnTo>
                  <a:pt x="17920" y="1675"/>
                </a:lnTo>
                <a:lnTo>
                  <a:pt x="17777" y="1497"/>
                </a:lnTo>
                <a:lnTo>
                  <a:pt x="17670" y="1426"/>
                </a:lnTo>
                <a:lnTo>
                  <a:pt x="17635" y="1390"/>
                </a:lnTo>
                <a:lnTo>
                  <a:pt x="17528" y="1390"/>
                </a:lnTo>
                <a:lnTo>
                  <a:pt x="17457" y="1461"/>
                </a:lnTo>
                <a:lnTo>
                  <a:pt x="17385" y="1818"/>
                </a:lnTo>
                <a:lnTo>
                  <a:pt x="17385" y="1889"/>
                </a:lnTo>
                <a:lnTo>
                  <a:pt x="17350" y="1889"/>
                </a:lnTo>
                <a:lnTo>
                  <a:pt x="17243" y="1853"/>
                </a:lnTo>
                <a:lnTo>
                  <a:pt x="17100" y="1711"/>
                </a:lnTo>
                <a:lnTo>
                  <a:pt x="16994" y="1604"/>
                </a:lnTo>
                <a:lnTo>
                  <a:pt x="16780" y="1034"/>
                </a:lnTo>
                <a:lnTo>
                  <a:pt x="16744" y="927"/>
                </a:lnTo>
                <a:lnTo>
                  <a:pt x="16637" y="856"/>
                </a:lnTo>
                <a:lnTo>
                  <a:pt x="16530" y="820"/>
                </a:lnTo>
                <a:lnTo>
                  <a:pt x="16424" y="784"/>
                </a:lnTo>
                <a:lnTo>
                  <a:pt x="16281" y="820"/>
                </a:lnTo>
                <a:lnTo>
                  <a:pt x="16174" y="856"/>
                </a:lnTo>
                <a:lnTo>
                  <a:pt x="16067" y="891"/>
                </a:lnTo>
                <a:lnTo>
                  <a:pt x="15960" y="927"/>
                </a:lnTo>
                <a:lnTo>
                  <a:pt x="15889" y="927"/>
                </a:lnTo>
                <a:lnTo>
                  <a:pt x="15818" y="891"/>
                </a:lnTo>
                <a:lnTo>
                  <a:pt x="15711" y="784"/>
                </a:lnTo>
                <a:lnTo>
                  <a:pt x="15533" y="749"/>
                </a:lnTo>
                <a:lnTo>
                  <a:pt x="15390" y="784"/>
                </a:lnTo>
                <a:lnTo>
                  <a:pt x="15212" y="856"/>
                </a:lnTo>
                <a:lnTo>
                  <a:pt x="15105" y="891"/>
                </a:lnTo>
                <a:lnTo>
                  <a:pt x="15034" y="713"/>
                </a:lnTo>
                <a:lnTo>
                  <a:pt x="14963" y="535"/>
                </a:lnTo>
                <a:lnTo>
                  <a:pt x="14856" y="393"/>
                </a:lnTo>
                <a:lnTo>
                  <a:pt x="14749" y="250"/>
                </a:lnTo>
                <a:lnTo>
                  <a:pt x="14678" y="179"/>
                </a:lnTo>
                <a:lnTo>
                  <a:pt x="14571" y="143"/>
                </a:lnTo>
                <a:lnTo>
                  <a:pt x="14500" y="179"/>
                </a:lnTo>
                <a:lnTo>
                  <a:pt x="14464" y="214"/>
                </a:lnTo>
                <a:lnTo>
                  <a:pt x="14428" y="286"/>
                </a:lnTo>
                <a:lnTo>
                  <a:pt x="14357" y="143"/>
                </a:lnTo>
                <a:lnTo>
                  <a:pt x="14250" y="36"/>
                </a:lnTo>
                <a:lnTo>
                  <a:pt x="141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5720125" y="995116"/>
            <a:ext cx="1399125" cy="1008946"/>
          </a:xfrm>
          <a:custGeom>
            <a:avLst/>
            <a:gdLst/>
            <a:ahLst/>
            <a:cxnLst/>
            <a:rect l="l" t="t" r="r" b="b"/>
            <a:pathLst>
              <a:path w="41474" h="29908" extrusionOk="0">
                <a:moveTo>
                  <a:pt x="33902" y="1"/>
                </a:moveTo>
                <a:lnTo>
                  <a:pt x="33217" y="115"/>
                </a:lnTo>
                <a:lnTo>
                  <a:pt x="32647" y="229"/>
                </a:lnTo>
                <a:lnTo>
                  <a:pt x="32190" y="343"/>
                </a:lnTo>
                <a:lnTo>
                  <a:pt x="31886" y="457"/>
                </a:lnTo>
                <a:lnTo>
                  <a:pt x="31733" y="610"/>
                </a:lnTo>
                <a:lnTo>
                  <a:pt x="32038" y="115"/>
                </a:lnTo>
                <a:lnTo>
                  <a:pt x="31771" y="229"/>
                </a:lnTo>
                <a:lnTo>
                  <a:pt x="31277" y="495"/>
                </a:lnTo>
                <a:lnTo>
                  <a:pt x="31201" y="457"/>
                </a:lnTo>
                <a:lnTo>
                  <a:pt x="31201" y="571"/>
                </a:lnTo>
                <a:lnTo>
                  <a:pt x="31010" y="686"/>
                </a:lnTo>
                <a:lnTo>
                  <a:pt x="30896" y="800"/>
                </a:lnTo>
                <a:lnTo>
                  <a:pt x="30896" y="838"/>
                </a:lnTo>
                <a:lnTo>
                  <a:pt x="30668" y="838"/>
                </a:lnTo>
                <a:lnTo>
                  <a:pt x="30668" y="800"/>
                </a:lnTo>
                <a:lnTo>
                  <a:pt x="30554" y="686"/>
                </a:lnTo>
                <a:lnTo>
                  <a:pt x="30402" y="571"/>
                </a:lnTo>
                <a:lnTo>
                  <a:pt x="30021" y="343"/>
                </a:lnTo>
                <a:lnTo>
                  <a:pt x="29527" y="115"/>
                </a:lnTo>
                <a:lnTo>
                  <a:pt x="29679" y="381"/>
                </a:lnTo>
                <a:lnTo>
                  <a:pt x="29603" y="343"/>
                </a:lnTo>
                <a:lnTo>
                  <a:pt x="29717" y="419"/>
                </a:lnTo>
                <a:lnTo>
                  <a:pt x="29831" y="571"/>
                </a:lnTo>
                <a:lnTo>
                  <a:pt x="29641" y="457"/>
                </a:lnTo>
                <a:lnTo>
                  <a:pt x="29374" y="343"/>
                </a:lnTo>
                <a:lnTo>
                  <a:pt x="28918" y="229"/>
                </a:lnTo>
                <a:lnTo>
                  <a:pt x="28347" y="115"/>
                </a:lnTo>
                <a:lnTo>
                  <a:pt x="27662" y="1"/>
                </a:lnTo>
                <a:lnTo>
                  <a:pt x="27662" y="1"/>
                </a:lnTo>
                <a:lnTo>
                  <a:pt x="27814" y="77"/>
                </a:lnTo>
                <a:lnTo>
                  <a:pt x="27928" y="191"/>
                </a:lnTo>
                <a:lnTo>
                  <a:pt x="28043" y="343"/>
                </a:lnTo>
                <a:lnTo>
                  <a:pt x="28119" y="533"/>
                </a:lnTo>
                <a:lnTo>
                  <a:pt x="28271" y="876"/>
                </a:lnTo>
                <a:lnTo>
                  <a:pt x="28309" y="990"/>
                </a:lnTo>
                <a:lnTo>
                  <a:pt x="28195" y="876"/>
                </a:lnTo>
                <a:lnTo>
                  <a:pt x="28005" y="762"/>
                </a:lnTo>
                <a:lnTo>
                  <a:pt x="27814" y="686"/>
                </a:lnTo>
                <a:lnTo>
                  <a:pt x="27624" y="648"/>
                </a:lnTo>
                <a:lnTo>
                  <a:pt x="27244" y="610"/>
                </a:lnTo>
                <a:lnTo>
                  <a:pt x="26825" y="610"/>
                </a:lnTo>
                <a:lnTo>
                  <a:pt x="26483" y="686"/>
                </a:lnTo>
                <a:lnTo>
                  <a:pt x="26178" y="762"/>
                </a:lnTo>
                <a:lnTo>
                  <a:pt x="25912" y="876"/>
                </a:lnTo>
                <a:lnTo>
                  <a:pt x="25950" y="876"/>
                </a:lnTo>
                <a:lnTo>
                  <a:pt x="26102" y="914"/>
                </a:lnTo>
                <a:lnTo>
                  <a:pt x="26368" y="1028"/>
                </a:lnTo>
                <a:lnTo>
                  <a:pt x="26787" y="1294"/>
                </a:lnTo>
                <a:lnTo>
                  <a:pt x="26863" y="1370"/>
                </a:lnTo>
                <a:lnTo>
                  <a:pt x="26939" y="1485"/>
                </a:lnTo>
                <a:lnTo>
                  <a:pt x="27015" y="1675"/>
                </a:lnTo>
                <a:lnTo>
                  <a:pt x="26673" y="1713"/>
                </a:lnTo>
                <a:lnTo>
                  <a:pt x="26330" y="1827"/>
                </a:lnTo>
                <a:lnTo>
                  <a:pt x="26216" y="1865"/>
                </a:lnTo>
                <a:lnTo>
                  <a:pt x="26102" y="1979"/>
                </a:lnTo>
                <a:lnTo>
                  <a:pt x="26026" y="2093"/>
                </a:lnTo>
                <a:lnTo>
                  <a:pt x="26026" y="2246"/>
                </a:lnTo>
                <a:lnTo>
                  <a:pt x="26026" y="2626"/>
                </a:lnTo>
                <a:lnTo>
                  <a:pt x="26064" y="3083"/>
                </a:lnTo>
                <a:lnTo>
                  <a:pt x="25531" y="3235"/>
                </a:lnTo>
                <a:lnTo>
                  <a:pt x="25303" y="3311"/>
                </a:lnTo>
                <a:lnTo>
                  <a:pt x="25341" y="3311"/>
                </a:lnTo>
                <a:lnTo>
                  <a:pt x="25493" y="3349"/>
                </a:lnTo>
                <a:lnTo>
                  <a:pt x="25722" y="3463"/>
                </a:lnTo>
                <a:lnTo>
                  <a:pt x="26102" y="3653"/>
                </a:lnTo>
                <a:lnTo>
                  <a:pt x="25798" y="3768"/>
                </a:lnTo>
                <a:lnTo>
                  <a:pt x="25607" y="3844"/>
                </a:lnTo>
                <a:lnTo>
                  <a:pt x="25417" y="3958"/>
                </a:lnTo>
                <a:lnTo>
                  <a:pt x="25265" y="4110"/>
                </a:lnTo>
                <a:lnTo>
                  <a:pt x="25075" y="4338"/>
                </a:lnTo>
                <a:lnTo>
                  <a:pt x="24961" y="4567"/>
                </a:lnTo>
                <a:lnTo>
                  <a:pt x="24808" y="4795"/>
                </a:lnTo>
                <a:lnTo>
                  <a:pt x="24580" y="5366"/>
                </a:lnTo>
                <a:lnTo>
                  <a:pt x="24428" y="5860"/>
                </a:lnTo>
                <a:lnTo>
                  <a:pt x="24276" y="6317"/>
                </a:lnTo>
                <a:lnTo>
                  <a:pt x="24200" y="6773"/>
                </a:lnTo>
                <a:lnTo>
                  <a:pt x="24124" y="6888"/>
                </a:lnTo>
                <a:lnTo>
                  <a:pt x="24047" y="7040"/>
                </a:lnTo>
                <a:lnTo>
                  <a:pt x="23971" y="7382"/>
                </a:lnTo>
                <a:lnTo>
                  <a:pt x="23933" y="7725"/>
                </a:lnTo>
                <a:lnTo>
                  <a:pt x="23933" y="8105"/>
                </a:lnTo>
                <a:lnTo>
                  <a:pt x="23667" y="8752"/>
                </a:lnTo>
                <a:lnTo>
                  <a:pt x="23515" y="9361"/>
                </a:lnTo>
                <a:lnTo>
                  <a:pt x="23363" y="9932"/>
                </a:lnTo>
                <a:lnTo>
                  <a:pt x="23248" y="10198"/>
                </a:lnTo>
                <a:lnTo>
                  <a:pt x="23134" y="10502"/>
                </a:lnTo>
                <a:lnTo>
                  <a:pt x="23096" y="10883"/>
                </a:lnTo>
                <a:lnTo>
                  <a:pt x="23058" y="11225"/>
                </a:lnTo>
                <a:lnTo>
                  <a:pt x="22716" y="11301"/>
                </a:lnTo>
                <a:lnTo>
                  <a:pt x="22373" y="11339"/>
                </a:lnTo>
                <a:lnTo>
                  <a:pt x="22183" y="11339"/>
                </a:lnTo>
                <a:lnTo>
                  <a:pt x="21993" y="11377"/>
                </a:lnTo>
                <a:lnTo>
                  <a:pt x="21803" y="11415"/>
                </a:lnTo>
                <a:lnTo>
                  <a:pt x="21536" y="11415"/>
                </a:lnTo>
                <a:lnTo>
                  <a:pt x="21346" y="11453"/>
                </a:lnTo>
                <a:lnTo>
                  <a:pt x="20927" y="11492"/>
                </a:lnTo>
                <a:lnTo>
                  <a:pt x="19634" y="11492"/>
                </a:lnTo>
                <a:lnTo>
                  <a:pt x="19215" y="11453"/>
                </a:lnTo>
                <a:lnTo>
                  <a:pt x="18949" y="11453"/>
                </a:lnTo>
                <a:lnTo>
                  <a:pt x="18683" y="11415"/>
                </a:lnTo>
                <a:lnTo>
                  <a:pt x="18606" y="11415"/>
                </a:lnTo>
                <a:lnTo>
                  <a:pt x="18378" y="11339"/>
                </a:lnTo>
                <a:lnTo>
                  <a:pt x="18302" y="11339"/>
                </a:lnTo>
                <a:lnTo>
                  <a:pt x="17998" y="11263"/>
                </a:lnTo>
                <a:lnTo>
                  <a:pt x="17845" y="11225"/>
                </a:lnTo>
                <a:lnTo>
                  <a:pt x="17655" y="11187"/>
                </a:lnTo>
                <a:lnTo>
                  <a:pt x="17579" y="11187"/>
                </a:lnTo>
                <a:lnTo>
                  <a:pt x="17351" y="11111"/>
                </a:lnTo>
                <a:lnTo>
                  <a:pt x="17313" y="11111"/>
                </a:lnTo>
                <a:lnTo>
                  <a:pt x="15905" y="10769"/>
                </a:lnTo>
                <a:lnTo>
                  <a:pt x="14307" y="10388"/>
                </a:lnTo>
                <a:lnTo>
                  <a:pt x="13470" y="10236"/>
                </a:lnTo>
                <a:lnTo>
                  <a:pt x="12595" y="10084"/>
                </a:lnTo>
                <a:lnTo>
                  <a:pt x="11681" y="9970"/>
                </a:lnTo>
                <a:lnTo>
                  <a:pt x="10806" y="9932"/>
                </a:lnTo>
                <a:lnTo>
                  <a:pt x="9817" y="9893"/>
                </a:lnTo>
                <a:lnTo>
                  <a:pt x="9018" y="9932"/>
                </a:lnTo>
                <a:lnTo>
                  <a:pt x="8942" y="9970"/>
                </a:lnTo>
                <a:lnTo>
                  <a:pt x="8409" y="10008"/>
                </a:lnTo>
                <a:lnTo>
                  <a:pt x="8333" y="10046"/>
                </a:lnTo>
                <a:lnTo>
                  <a:pt x="7800" y="10122"/>
                </a:lnTo>
                <a:lnTo>
                  <a:pt x="7800" y="10160"/>
                </a:lnTo>
                <a:lnTo>
                  <a:pt x="7268" y="10274"/>
                </a:lnTo>
                <a:lnTo>
                  <a:pt x="7116" y="10312"/>
                </a:lnTo>
                <a:lnTo>
                  <a:pt x="6811" y="10426"/>
                </a:lnTo>
                <a:lnTo>
                  <a:pt x="6773" y="10464"/>
                </a:lnTo>
                <a:lnTo>
                  <a:pt x="6621" y="10502"/>
                </a:lnTo>
                <a:lnTo>
                  <a:pt x="6393" y="10616"/>
                </a:lnTo>
                <a:lnTo>
                  <a:pt x="6355" y="10616"/>
                </a:lnTo>
                <a:lnTo>
                  <a:pt x="6126" y="10731"/>
                </a:lnTo>
                <a:lnTo>
                  <a:pt x="5594" y="10997"/>
                </a:lnTo>
                <a:lnTo>
                  <a:pt x="5479" y="11073"/>
                </a:lnTo>
                <a:lnTo>
                  <a:pt x="5403" y="11111"/>
                </a:lnTo>
                <a:lnTo>
                  <a:pt x="4985" y="11377"/>
                </a:lnTo>
                <a:lnTo>
                  <a:pt x="4947" y="11377"/>
                </a:lnTo>
                <a:lnTo>
                  <a:pt x="4909" y="11415"/>
                </a:lnTo>
                <a:lnTo>
                  <a:pt x="4871" y="11415"/>
                </a:lnTo>
                <a:lnTo>
                  <a:pt x="4528" y="11682"/>
                </a:lnTo>
                <a:lnTo>
                  <a:pt x="4490" y="11682"/>
                </a:lnTo>
                <a:lnTo>
                  <a:pt x="4414" y="11720"/>
                </a:lnTo>
                <a:lnTo>
                  <a:pt x="3957" y="12062"/>
                </a:lnTo>
                <a:lnTo>
                  <a:pt x="3957" y="12100"/>
                </a:lnTo>
                <a:lnTo>
                  <a:pt x="3539" y="12443"/>
                </a:lnTo>
                <a:lnTo>
                  <a:pt x="3501" y="12481"/>
                </a:lnTo>
                <a:lnTo>
                  <a:pt x="3082" y="12861"/>
                </a:lnTo>
                <a:lnTo>
                  <a:pt x="2664" y="13242"/>
                </a:lnTo>
                <a:lnTo>
                  <a:pt x="2321" y="13660"/>
                </a:lnTo>
                <a:lnTo>
                  <a:pt x="2055" y="14003"/>
                </a:lnTo>
                <a:lnTo>
                  <a:pt x="2017" y="14003"/>
                </a:lnTo>
                <a:lnTo>
                  <a:pt x="1560" y="14726"/>
                </a:lnTo>
                <a:lnTo>
                  <a:pt x="1142" y="15449"/>
                </a:lnTo>
                <a:lnTo>
                  <a:pt x="1104" y="15487"/>
                </a:lnTo>
                <a:lnTo>
                  <a:pt x="952" y="15829"/>
                </a:lnTo>
                <a:lnTo>
                  <a:pt x="952" y="15867"/>
                </a:lnTo>
                <a:lnTo>
                  <a:pt x="647" y="16628"/>
                </a:lnTo>
                <a:lnTo>
                  <a:pt x="647" y="16666"/>
                </a:lnTo>
                <a:lnTo>
                  <a:pt x="533" y="17009"/>
                </a:lnTo>
                <a:lnTo>
                  <a:pt x="495" y="17085"/>
                </a:lnTo>
                <a:lnTo>
                  <a:pt x="419" y="17427"/>
                </a:lnTo>
                <a:lnTo>
                  <a:pt x="381" y="17503"/>
                </a:lnTo>
                <a:lnTo>
                  <a:pt x="305" y="17846"/>
                </a:lnTo>
                <a:lnTo>
                  <a:pt x="305" y="17884"/>
                </a:lnTo>
                <a:lnTo>
                  <a:pt x="229" y="18188"/>
                </a:lnTo>
                <a:lnTo>
                  <a:pt x="229" y="18302"/>
                </a:lnTo>
                <a:lnTo>
                  <a:pt x="191" y="18340"/>
                </a:lnTo>
                <a:lnTo>
                  <a:pt x="153" y="18683"/>
                </a:lnTo>
                <a:lnTo>
                  <a:pt x="153" y="18797"/>
                </a:lnTo>
                <a:lnTo>
                  <a:pt x="114" y="18835"/>
                </a:lnTo>
                <a:lnTo>
                  <a:pt x="114" y="19101"/>
                </a:lnTo>
                <a:lnTo>
                  <a:pt x="76" y="19215"/>
                </a:lnTo>
                <a:lnTo>
                  <a:pt x="76" y="19406"/>
                </a:lnTo>
                <a:lnTo>
                  <a:pt x="76" y="19482"/>
                </a:lnTo>
                <a:lnTo>
                  <a:pt x="76" y="19520"/>
                </a:lnTo>
                <a:lnTo>
                  <a:pt x="38" y="19634"/>
                </a:lnTo>
                <a:lnTo>
                  <a:pt x="38" y="20053"/>
                </a:lnTo>
                <a:lnTo>
                  <a:pt x="0" y="20814"/>
                </a:lnTo>
                <a:lnTo>
                  <a:pt x="38" y="21689"/>
                </a:lnTo>
                <a:lnTo>
                  <a:pt x="114" y="22602"/>
                </a:lnTo>
                <a:lnTo>
                  <a:pt x="267" y="23515"/>
                </a:lnTo>
                <a:lnTo>
                  <a:pt x="457" y="24428"/>
                </a:lnTo>
                <a:lnTo>
                  <a:pt x="609" y="25037"/>
                </a:lnTo>
                <a:lnTo>
                  <a:pt x="799" y="25532"/>
                </a:lnTo>
                <a:lnTo>
                  <a:pt x="990" y="25988"/>
                </a:lnTo>
                <a:lnTo>
                  <a:pt x="1180" y="26445"/>
                </a:lnTo>
                <a:lnTo>
                  <a:pt x="1408" y="26863"/>
                </a:lnTo>
                <a:lnTo>
                  <a:pt x="1713" y="27282"/>
                </a:lnTo>
                <a:lnTo>
                  <a:pt x="1941" y="27586"/>
                </a:lnTo>
                <a:lnTo>
                  <a:pt x="2169" y="27891"/>
                </a:lnTo>
                <a:lnTo>
                  <a:pt x="2474" y="28195"/>
                </a:lnTo>
                <a:lnTo>
                  <a:pt x="2740" y="28461"/>
                </a:lnTo>
                <a:lnTo>
                  <a:pt x="3120" y="28728"/>
                </a:lnTo>
                <a:lnTo>
                  <a:pt x="3501" y="28956"/>
                </a:lnTo>
                <a:lnTo>
                  <a:pt x="3919" y="29184"/>
                </a:lnTo>
                <a:lnTo>
                  <a:pt x="4338" y="29413"/>
                </a:lnTo>
                <a:lnTo>
                  <a:pt x="4833" y="29565"/>
                </a:lnTo>
                <a:lnTo>
                  <a:pt x="5327" y="29679"/>
                </a:lnTo>
                <a:lnTo>
                  <a:pt x="5860" y="29793"/>
                </a:lnTo>
                <a:lnTo>
                  <a:pt x="6431" y="29869"/>
                </a:lnTo>
                <a:lnTo>
                  <a:pt x="7154" y="29907"/>
                </a:lnTo>
                <a:lnTo>
                  <a:pt x="7268" y="29907"/>
                </a:lnTo>
                <a:lnTo>
                  <a:pt x="8029" y="29869"/>
                </a:lnTo>
                <a:lnTo>
                  <a:pt x="8790" y="29793"/>
                </a:lnTo>
                <a:lnTo>
                  <a:pt x="9513" y="29679"/>
                </a:lnTo>
                <a:lnTo>
                  <a:pt x="10198" y="29565"/>
                </a:lnTo>
                <a:lnTo>
                  <a:pt x="10236" y="29565"/>
                </a:lnTo>
                <a:lnTo>
                  <a:pt x="10236" y="29527"/>
                </a:lnTo>
                <a:lnTo>
                  <a:pt x="10654" y="29451"/>
                </a:lnTo>
                <a:lnTo>
                  <a:pt x="11491" y="29222"/>
                </a:lnTo>
                <a:lnTo>
                  <a:pt x="12290" y="28956"/>
                </a:lnTo>
                <a:lnTo>
                  <a:pt x="13812" y="28385"/>
                </a:lnTo>
                <a:lnTo>
                  <a:pt x="14155" y="28271"/>
                </a:lnTo>
                <a:lnTo>
                  <a:pt x="15144" y="27929"/>
                </a:lnTo>
                <a:lnTo>
                  <a:pt x="15144" y="27967"/>
                </a:lnTo>
                <a:lnTo>
                  <a:pt x="15334" y="27891"/>
                </a:lnTo>
                <a:lnTo>
                  <a:pt x="15562" y="27815"/>
                </a:lnTo>
                <a:lnTo>
                  <a:pt x="15905" y="27738"/>
                </a:lnTo>
                <a:lnTo>
                  <a:pt x="16590" y="27624"/>
                </a:lnTo>
                <a:lnTo>
                  <a:pt x="17084" y="27548"/>
                </a:lnTo>
                <a:lnTo>
                  <a:pt x="17313" y="27815"/>
                </a:lnTo>
                <a:lnTo>
                  <a:pt x="17579" y="28005"/>
                </a:lnTo>
                <a:lnTo>
                  <a:pt x="17845" y="28157"/>
                </a:lnTo>
                <a:lnTo>
                  <a:pt x="18150" y="28271"/>
                </a:lnTo>
                <a:lnTo>
                  <a:pt x="18454" y="28347"/>
                </a:lnTo>
                <a:lnTo>
                  <a:pt x="18759" y="28385"/>
                </a:lnTo>
                <a:lnTo>
                  <a:pt x="19443" y="28461"/>
                </a:lnTo>
                <a:lnTo>
                  <a:pt x="20090" y="28423"/>
                </a:lnTo>
                <a:lnTo>
                  <a:pt x="20737" y="28347"/>
                </a:lnTo>
                <a:lnTo>
                  <a:pt x="21232" y="28271"/>
                </a:lnTo>
                <a:lnTo>
                  <a:pt x="21688" y="28195"/>
                </a:lnTo>
                <a:lnTo>
                  <a:pt x="22145" y="28043"/>
                </a:lnTo>
                <a:lnTo>
                  <a:pt x="22602" y="27891"/>
                </a:lnTo>
                <a:lnTo>
                  <a:pt x="22982" y="27738"/>
                </a:lnTo>
                <a:lnTo>
                  <a:pt x="23172" y="27624"/>
                </a:lnTo>
                <a:lnTo>
                  <a:pt x="23325" y="27586"/>
                </a:lnTo>
                <a:lnTo>
                  <a:pt x="21536" y="26901"/>
                </a:lnTo>
                <a:lnTo>
                  <a:pt x="21955" y="26939"/>
                </a:lnTo>
                <a:lnTo>
                  <a:pt x="22373" y="26977"/>
                </a:lnTo>
                <a:lnTo>
                  <a:pt x="23210" y="27015"/>
                </a:lnTo>
                <a:lnTo>
                  <a:pt x="24124" y="26977"/>
                </a:lnTo>
                <a:lnTo>
                  <a:pt x="23933" y="26863"/>
                </a:lnTo>
                <a:lnTo>
                  <a:pt x="23629" y="26673"/>
                </a:lnTo>
                <a:lnTo>
                  <a:pt x="23248" y="26483"/>
                </a:lnTo>
                <a:lnTo>
                  <a:pt x="22716" y="26255"/>
                </a:lnTo>
                <a:lnTo>
                  <a:pt x="22069" y="25988"/>
                </a:lnTo>
                <a:lnTo>
                  <a:pt x="21308" y="25722"/>
                </a:lnTo>
                <a:lnTo>
                  <a:pt x="20395" y="25494"/>
                </a:lnTo>
                <a:lnTo>
                  <a:pt x="20090" y="25417"/>
                </a:lnTo>
                <a:lnTo>
                  <a:pt x="19710" y="25379"/>
                </a:lnTo>
                <a:lnTo>
                  <a:pt x="19291" y="25341"/>
                </a:lnTo>
                <a:lnTo>
                  <a:pt x="18835" y="25341"/>
                </a:lnTo>
                <a:lnTo>
                  <a:pt x="18378" y="25379"/>
                </a:lnTo>
                <a:lnTo>
                  <a:pt x="17922" y="25494"/>
                </a:lnTo>
                <a:lnTo>
                  <a:pt x="17541" y="25646"/>
                </a:lnTo>
                <a:lnTo>
                  <a:pt x="17351" y="25722"/>
                </a:lnTo>
                <a:lnTo>
                  <a:pt x="17199" y="25836"/>
                </a:lnTo>
                <a:lnTo>
                  <a:pt x="16095" y="25988"/>
                </a:lnTo>
                <a:lnTo>
                  <a:pt x="13546" y="26445"/>
                </a:lnTo>
                <a:lnTo>
                  <a:pt x="10997" y="26863"/>
                </a:lnTo>
                <a:lnTo>
                  <a:pt x="10312" y="26977"/>
                </a:lnTo>
                <a:lnTo>
                  <a:pt x="10007" y="27015"/>
                </a:lnTo>
                <a:lnTo>
                  <a:pt x="9931" y="27054"/>
                </a:lnTo>
                <a:lnTo>
                  <a:pt x="9627" y="27092"/>
                </a:lnTo>
                <a:lnTo>
                  <a:pt x="9589" y="27092"/>
                </a:lnTo>
                <a:lnTo>
                  <a:pt x="9208" y="27130"/>
                </a:lnTo>
                <a:lnTo>
                  <a:pt x="9170" y="27130"/>
                </a:lnTo>
                <a:lnTo>
                  <a:pt x="8790" y="27168"/>
                </a:lnTo>
                <a:lnTo>
                  <a:pt x="8599" y="27206"/>
                </a:lnTo>
                <a:lnTo>
                  <a:pt x="8295" y="27206"/>
                </a:lnTo>
                <a:lnTo>
                  <a:pt x="8067" y="27244"/>
                </a:lnTo>
                <a:lnTo>
                  <a:pt x="7154" y="27244"/>
                </a:lnTo>
                <a:lnTo>
                  <a:pt x="6697" y="27206"/>
                </a:lnTo>
                <a:lnTo>
                  <a:pt x="6240" y="27130"/>
                </a:lnTo>
                <a:lnTo>
                  <a:pt x="6012" y="27092"/>
                </a:lnTo>
                <a:lnTo>
                  <a:pt x="5936" y="27054"/>
                </a:lnTo>
                <a:lnTo>
                  <a:pt x="5670" y="26977"/>
                </a:lnTo>
                <a:lnTo>
                  <a:pt x="5403" y="26901"/>
                </a:lnTo>
                <a:lnTo>
                  <a:pt x="5365" y="26863"/>
                </a:lnTo>
                <a:lnTo>
                  <a:pt x="5175" y="26787"/>
                </a:lnTo>
                <a:lnTo>
                  <a:pt x="4909" y="26635"/>
                </a:lnTo>
                <a:lnTo>
                  <a:pt x="4680" y="26445"/>
                </a:lnTo>
                <a:lnTo>
                  <a:pt x="4452" y="26255"/>
                </a:lnTo>
                <a:lnTo>
                  <a:pt x="4300" y="26026"/>
                </a:lnTo>
                <a:lnTo>
                  <a:pt x="4072" y="25646"/>
                </a:lnTo>
                <a:lnTo>
                  <a:pt x="3919" y="25227"/>
                </a:lnTo>
                <a:lnTo>
                  <a:pt x="3881" y="25151"/>
                </a:lnTo>
                <a:lnTo>
                  <a:pt x="3843" y="24999"/>
                </a:lnTo>
                <a:lnTo>
                  <a:pt x="3805" y="24771"/>
                </a:lnTo>
                <a:lnTo>
                  <a:pt x="3995" y="24771"/>
                </a:lnTo>
                <a:lnTo>
                  <a:pt x="4186" y="24809"/>
                </a:lnTo>
                <a:lnTo>
                  <a:pt x="6507" y="25037"/>
                </a:lnTo>
                <a:lnTo>
                  <a:pt x="6963" y="25113"/>
                </a:lnTo>
                <a:lnTo>
                  <a:pt x="7648" y="25151"/>
                </a:lnTo>
                <a:lnTo>
                  <a:pt x="9703" y="25303"/>
                </a:lnTo>
                <a:lnTo>
                  <a:pt x="9969" y="25303"/>
                </a:lnTo>
                <a:lnTo>
                  <a:pt x="10464" y="25341"/>
                </a:lnTo>
                <a:lnTo>
                  <a:pt x="12899" y="25341"/>
                </a:lnTo>
                <a:lnTo>
                  <a:pt x="13546" y="25265"/>
                </a:lnTo>
                <a:lnTo>
                  <a:pt x="13926" y="25227"/>
                </a:lnTo>
                <a:lnTo>
                  <a:pt x="14269" y="25189"/>
                </a:lnTo>
                <a:lnTo>
                  <a:pt x="14535" y="25113"/>
                </a:lnTo>
                <a:lnTo>
                  <a:pt x="14725" y="25075"/>
                </a:lnTo>
                <a:lnTo>
                  <a:pt x="14992" y="24999"/>
                </a:lnTo>
                <a:lnTo>
                  <a:pt x="15182" y="24885"/>
                </a:lnTo>
                <a:lnTo>
                  <a:pt x="15334" y="24771"/>
                </a:lnTo>
                <a:lnTo>
                  <a:pt x="15410" y="24733"/>
                </a:lnTo>
                <a:lnTo>
                  <a:pt x="15524" y="24580"/>
                </a:lnTo>
                <a:lnTo>
                  <a:pt x="15524" y="24542"/>
                </a:lnTo>
                <a:lnTo>
                  <a:pt x="15601" y="24504"/>
                </a:lnTo>
                <a:lnTo>
                  <a:pt x="15639" y="24466"/>
                </a:lnTo>
                <a:lnTo>
                  <a:pt x="15639" y="24390"/>
                </a:lnTo>
                <a:lnTo>
                  <a:pt x="15677" y="24352"/>
                </a:lnTo>
                <a:lnTo>
                  <a:pt x="15677" y="24314"/>
                </a:lnTo>
                <a:lnTo>
                  <a:pt x="15715" y="24238"/>
                </a:lnTo>
                <a:lnTo>
                  <a:pt x="15715" y="24200"/>
                </a:lnTo>
                <a:lnTo>
                  <a:pt x="15753" y="24124"/>
                </a:lnTo>
                <a:lnTo>
                  <a:pt x="15753" y="24086"/>
                </a:lnTo>
                <a:lnTo>
                  <a:pt x="15791" y="24048"/>
                </a:lnTo>
                <a:lnTo>
                  <a:pt x="15791" y="23934"/>
                </a:lnTo>
                <a:lnTo>
                  <a:pt x="15753" y="23895"/>
                </a:lnTo>
                <a:lnTo>
                  <a:pt x="15753" y="23857"/>
                </a:lnTo>
                <a:lnTo>
                  <a:pt x="15753" y="23819"/>
                </a:lnTo>
                <a:lnTo>
                  <a:pt x="15753" y="23781"/>
                </a:lnTo>
                <a:lnTo>
                  <a:pt x="15715" y="23743"/>
                </a:lnTo>
                <a:lnTo>
                  <a:pt x="15715" y="23705"/>
                </a:lnTo>
                <a:lnTo>
                  <a:pt x="15677" y="23667"/>
                </a:lnTo>
                <a:lnTo>
                  <a:pt x="15639" y="23629"/>
                </a:lnTo>
                <a:lnTo>
                  <a:pt x="15639" y="23591"/>
                </a:lnTo>
                <a:lnTo>
                  <a:pt x="15601" y="23591"/>
                </a:lnTo>
                <a:lnTo>
                  <a:pt x="15601" y="23553"/>
                </a:lnTo>
                <a:lnTo>
                  <a:pt x="15524" y="23515"/>
                </a:lnTo>
                <a:lnTo>
                  <a:pt x="15486" y="23477"/>
                </a:lnTo>
                <a:lnTo>
                  <a:pt x="15448" y="23477"/>
                </a:lnTo>
                <a:lnTo>
                  <a:pt x="15258" y="23401"/>
                </a:lnTo>
                <a:lnTo>
                  <a:pt x="15144" y="23363"/>
                </a:lnTo>
                <a:lnTo>
                  <a:pt x="15030" y="23325"/>
                </a:lnTo>
                <a:lnTo>
                  <a:pt x="14992" y="23325"/>
                </a:lnTo>
                <a:lnTo>
                  <a:pt x="14878" y="23287"/>
                </a:lnTo>
                <a:lnTo>
                  <a:pt x="15372" y="23287"/>
                </a:lnTo>
                <a:lnTo>
                  <a:pt x="15829" y="23325"/>
                </a:lnTo>
                <a:lnTo>
                  <a:pt x="16932" y="23325"/>
                </a:lnTo>
                <a:lnTo>
                  <a:pt x="23401" y="23515"/>
                </a:lnTo>
                <a:lnTo>
                  <a:pt x="23439" y="23515"/>
                </a:lnTo>
                <a:lnTo>
                  <a:pt x="23857" y="23591"/>
                </a:lnTo>
                <a:lnTo>
                  <a:pt x="25455" y="23781"/>
                </a:lnTo>
                <a:lnTo>
                  <a:pt x="26863" y="23972"/>
                </a:lnTo>
                <a:lnTo>
                  <a:pt x="27662" y="24048"/>
                </a:lnTo>
                <a:lnTo>
                  <a:pt x="28233" y="24124"/>
                </a:lnTo>
                <a:lnTo>
                  <a:pt x="30326" y="24276"/>
                </a:lnTo>
                <a:lnTo>
                  <a:pt x="31163" y="24352"/>
                </a:lnTo>
                <a:lnTo>
                  <a:pt x="32799" y="24428"/>
                </a:lnTo>
                <a:lnTo>
                  <a:pt x="34321" y="24466"/>
                </a:lnTo>
                <a:lnTo>
                  <a:pt x="34930" y="24428"/>
                </a:lnTo>
                <a:lnTo>
                  <a:pt x="35729" y="24428"/>
                </a:lnTo>
                <a:lnTo>
                  <a:pt x="36490" y="24390"/>
                </a:lnTo>
                <a:lnTo>
                  <a:pt x="36566" y="24390"/>
                </a:lnTo>
                <a:lnTo>
                  <a:pt x="36908" y="24352"/>
                </a:lnTo>
                <a:lnTo>
                  <a:pt x="36946" y="24352"/>
                </a:lnTo>
                <a:lnTo>
                  <a:pt x="37289" y="24314"/>
                </a:lnTo>
                <a:lnTo>
                  <a:pt x="37365" y="24314"/>
                </a:lnTo>
                <a:lnTo>
                  <a:pt x="37517" y="24276"/>
                </a:lnTo>
                <a:lnTo>
                  <a:pt x="37707" y="24276"/>
                </a:lnTo>
                <a:lnTo>
                  <a:pt x="37707" y="24238"/>
                </a:lnTo>
                <a:lnTo>
                  <a:pt x="38012" y="24200"/>
                </a:lnTo>
                <a:lnTo>
                  <a:pt x="38088" y="24200"/>
                </a:lnTo>
                <a:lnTo>
                  <a:pt x="38240" y="24162"/>
                </a:lnTo>
                <a:lnTo>
                  <a:pt x="38430" y="24124"/>
                </a:lnTo>
                <a:lnTo>
                  <a:pt x="38544" y="24086"/>
                </a:lnTo>
                <a:lnTo>
                  <a:pt x="38582" y="24010"/>
                </a:lnTo>
                <a:lnTo>
                  <a:pt x="38620" y="23934"/>
                </a:lnTo>
                <a:lnTo>
                  <a:pt x="38620" y="23819"/>
                </a:lnTo>
                <a:lnTo>
                  <a:pt x="38544" y="23629"/>
                </a:lnTo>
                <a:lnTo>
                  <a:pt x="38354" y="23401"/>
                </a:lnTo>
                <a:lnTo>
                  <a:pt x="38088" y="23134"/>
                </a:lnTo>
                <a:lnTo>
                  <a:pt x="38164" y="23134"/>
                </a:lnTo>
                <a:lnTo>
                  <a:pt x="38202" y="23173"/>
                </a:lnTo>
                <a:lnTo>
                  <a:pt x="38278" y="23173"/>
                </a:lnTo>
                <a:lnTo>
                  <a:pt x="38316" y="23211"/>
                </a:lnTo>
                <a:lnTo>
                  <a:pt x="38392" y="23211"/>
                </a:lnTo>
                <a:lnTo>
                  <a:pt x="38392" y="23249"/>
                </a:lnTo>
                <a:lnTo>
                  <a:pt x="38430" y="23249"/>
                </a:lnTo>
                <a:lnTo>
                  <a:pt x="38544" y="23287"/>
                </a:lnTo>
                <a:lnTo>
                  <a:pt x="38620" y="23287"/>
                </a:lnTo>
                <a:lnTo>
                  <a:pt x="38734" y="23325"/>
                </a:lnTo>
                <a:lnTo>
                  <a:pt x="38773" y="23363"/>
                </a:lnTo>
                <a:lnTo>
                  <a:pt x="38887" y="23363"/>
                </a:lnTo>
                <a:lnTo>
                  <a:pt x="39001" y="23401"/>
                </a:lnTo>
                <a:lnTo>
                  <a:pt x="39191" y="23477"/>
                </a:lnTo>
                <a:lnTo>
                  <a:pt x="39267" y="23477"/>
                </a:lnTo>
                <a:lnTo>
                  <a:pt x="39419" y="23515"/>
                </a:lnTo>
                <a:lnTo>
                  <a:pt x="39495" y="23515"/>
                </a:lnTo>
                <a:lnTo>
                  <a:pt x="39686" y="23553"/>
                </a:lnTo>
                <a:lnTo>
                  <a:pt x="39762" y="23591"/>
                </a:lnTo>
                <a:lnTo>
                  <a:pt x="39952" y="23629"/>
                </a:lnTo>
                <a:lnTo>
                  <a:pt x="39990" y="23629"/>
                </a:lnTo>
                <a:lnTo>
                  <a:pt x="40218" y="23667"/>
                </a:lnTo>
                <a:lnTo>
                  <a:pt x="40485" y="23667"/>
                </a:lnTo>
                <a:lnTo>
                  <a:pt x="40485" y="23705"/>
                </a:lnTo>
                <a:lnTo>
                  <a:pt x="40789" y="23705"/>
                </a:lnTo>
                <a:lnTo>
                  <a:pt x="40941" y="23667"/>
                </a:lnTo>
                <a:lnTo>
                  <a:pt x="41208" y="23667"/>
                </a:lnTo>
                <a:lnTo>
                  <a:pt x="41360" y="23591"/>
                </a:lnTo>
                <a:lnTo>
                  <a:pt x="41360" y="23629"/>
                </a:lnTo>
                <a:lnTo>
                  <a:pt x="41398" y="23591"/>
                </a:lnTo>
                <a:lnTo>
                  <a:pt x="41436" y="23553"/>
                </a:lnTo>
                <a:lnTo>
                  <a:pt x="41474" y="23439"/>
                </a:lnTo>
                <a:lnTo>
                  <a:pt x="41474" y="23325"/>
                </a:lnTo>
                <a:lnTo>
                  <a:pt x="41436" y="23173"/>
                </a:lnTo>
                <a:lnTo>
                  <a:pt x="41284" y="22868"/>
                </a:lnTo>
                <a:lnTo>
                  <a:pt x="41094" y="22564"/>
                </a:lnTo>
                <a:lnTo>
                  <a:pt x="40941" y="22412"/>
                </a:lnTo>
                <a:lnTo>
                  <a:pt x="40637" y="22069"/>
                </a:lnTo>
                <a:lnTo>
                  <a:pt x="40485" y="21879"/>
                </a:lnTo>
                <a:lnTo>
                  <a:pt x="39838" y="21308"/>
                </a:lnTo>
                <a:lnTo>
                  <a:pt x="39457" y="21042"/>
                </a:lnTo>
                <a:lnTo>
                  <a:pt x="39077" y="20775"/>
                </a:lnTo>
                <a:lnTo>
                  <a:pt x="38620" y="20509"/>
                </a:lnTo>
                <a:lnTo>
                  <a:pt x="38164" y="20281"/>
                </a:lnTo>
                <a:lnTo>
                  <a:pt x="37707" y="20053"/>
                </a:lnTo>
                <a:lnTo>
                  <a:pt x="37212" y="19824"/>
                </a:lnTo>
                <a:lnTo>
                  <a:pt x="37174" y="19824"/>
                </a:lnTo>
                <a:lnTo>
                  <a:pt x="36642" y="19634"/>
                </a:lnTo>
                <a:lnTo>
                  <a:pt x="36832" y="19330"/>
                </a:lnTo>
                <a:lnTo>
                  <a:pt x="36984" y="18949"/>
                </a:lnTo>
                <a:lnTo>
                  <a:pt x="37098" y="18531"/>
                </a:lnTo>
                <a:lnTo>
                  <a:pt x="37174" y="18112"/>
                </a:lnTo>
                <a:lnTo>
                  <a:pt x="37327" y="18683"/>
                </a:lnTo>
                <a:lnTo>
                  <a:pt x="37479" y="18340"/>
                </a:lnTo>
                <a:lnTo>
                  <a:pt x="37593" y="17960"/>
                </a:lnTo>
                <a:lnTo>
                  <a:pt x="37745" y="17503"/>
                </a:lnTo>
                <a:lnTo>
                  <a:pt x="37821" y="17009"/>
                </a:lnTo>
                <a:lnTo>
                  <a:pt x="37897" y="16514"/>
                </a:lnTo>
                <a:lnTo>
                  <a:pt x="37859" y="16286"/>
                </a:lnTo>
                <a:lnTo>
                  <a:pt x="37859" y="16057"/>
                </a:lnTo>
                <a:lnTo>
                  <a:pt x="37783" y="15829"/>
                </a:lnTo>
                <a:lnTo>
                  <a:pt x="37707" y="15639"/>
                </a:lnTo>
                <a:lnTo>
                  <a:pt x="38126" y="15943"/>
                </a:lnTo>
                <a:lnTo>
                  <a:pt x="38164" y="15677"/>
                </a:lnTo>
                <a:lnTo>
                  <a:pt x="38240" y="14992"/>
                </a:lnTo>
                <a:lnTo>
                  <a:pt x="38278" y="14612"/>
                </a:lnTo>
                <a:lnTo>
                  <a:pt x="38240" y="14193"/>
                </a:lnTo>
                <a:lnTo>
                  <a:pt x="38202" y="13813"/>
                </a:lnTo>
                <a:lnTo>
                  <a:pt x="38088" y="13470"/>
                </a:lnTo>
                <a:lnTo>
                  <a:pt x="38088" y="13128"/>
                </a:lnTo>
                <a:lnTo>
                  <a:pt x="38088" y="12861"/>
                </a:lnTo>
                <a:lnTo>
                  <a:pt x="38012" y="12557"/>
                </a:lnTo>
                <a:lnTo>
                  <a:pt x="37935" y="12329"/>
                </a:lnTo>
                <a:lnTo>
                  <a:pt x="38316" y="12595"/>
                </a:lnTo>
                <a:lnTo>
                  <a:pt x="38392" y="12291"/>
                </a:lnTo>
                <a:lnTo>
                  <a:pt x="38430" y="11948"/>
                </a:lnTo>
                <a:lnTo>
                  <a:pt x="38468" y="11530"/>
                </a:lnTo>
                <a:lnTo>
                  <a:pt x="38506" y="11111"/>
                </a:lnTo>
                <a:lnTo>
                  <a:pt x="38468" y="10654"/>
                </a:lnTo>
                <a:lnTo>
                  <a:pt x="38354" y="10274"/>
                </a:lnTo>
                <a:lnTo>
                  <a:pt x="38278" y="10084"/>
                </a:lnTo>
                <a:lnTo>
                  <a:pt x="38164" y="9932"/>
                </a:lnTo>
                <a:lnTo>
                  <a:pt x="38050" y="9361"/>
                </a:lnTo>
                <a:lnTo>
                  <a:pt x="37897" y="8752"/>
                </a:lnTo>
                <a:lnTo>
                  <a:pt x="37631" y="8105"/>
                </a:lnTo>
                <a:lnTo>
                  <a:pt x="37631" y="7725"/>
                </a:lnTo>
                <a:lnTo>
                  <a:pt x="37593" y="7382"/>
                </a:lnTo>
                <a:lnTo>
                  <a:pt x="37517" y="7040"/>
                </a:lnTo>
                <a:lnTo>
                  <a:pt x="37441" y="6888"/>
                </a:lnTo>
                <a:lnTo>
                  <a:pt x="37365" y="6773"/>
                </a:lnTo>
                <a:lnTo>
                  <a:pt x="37289" y="6317"/>
                </a:lnTo>
                <a:lnTo>
                  <a:pt x="37136" y="5860"/>
                </a:lnTo>
                <a:lnTo>
                  <a:pt x="36984" y="5366"/>
                </a:lnTo>
                <a:lnTo>
                  <a:pt x="36756" y="4795"/>
                </a:lnTo>
                <a:lnTo>
                  <a:pt x="36604" y="4567"/>
                </a:lnTo>
                <a:lnTo>
                  <a:pt x="36490" y="4338"/>
                </a:lnTo>
                <a:lnTo>
                  <a:pt x="36299" y="4110"/>
                </a:lnTo>
                <a:lnTo>
                  <a:pt x="36147" y="3958"/>
                </a:lnTo>
                <a:lnTo>
                  <a:pt x="35957" y="3844"/>
                </a:lnTo>
                <a:lnTo>
                  <a:pt x="35767" y="3768"/>
                </a:lnTo>
                <a:lnTo>
                  <a:pt x="35462" y="3653"/>
                </a:lnTo>
                <a:lnTo>
                  <a:pt x="35843" y="3463"/>
                </a:lnTo>
                <a:lnTo>
                  <a:pt x="36071" y="3349"/>
                </a:lnTo>
                <a:lnTo>
                  <a:pt x="36223" y="3311"/>
                </a:lnTo>
                <a:lnTo>
                  <a:pt x="36261" y="3311"/>
                </a:lnTo>
                <a:lnTo>
                  <a:pt x="36033" y="3235"/>
                </a:lnTo>
                <a:lnTo>
                  <a:pt x="35500" y="3083"/>
                </a:lnTo>
                <a:lnTo>
                  <a:pt x="35538" y="2626"/>
                </a:lnTo>
                <a:lnTo>
                  <a:pt x="35538" y="2246"/>
                </a:lnTo>
                <a:lnTo>
                  <a:pt x="35500" y="2093"/>
                </a:lnTo>
                <a:lnTo>
                  <a:pt x="35462" y="1979"/>
                </a:lnTo>
                <a:lnTo>
                  <a:pt x="35348" y="1865"/>
                </a:lnTo>
                <a:lnTo>
                  <a:pt x="35234" y="1827"/>
                </a:lnTo>
                <a:lnTo>
                  <a:pt x="34891" y="1713"/>
                </a:lnTo>
                <a:lnTo>
                  <a:pt x="34549" y="1675"/>
                </a:lnTo>
                <a:lnTo>
                  <a:pt x="34625" y="1485"/>
                </a:lnTo>
                <a:lnTo>
                  <a:pt x="34701" y="1370"/>
                </a:lnTo>
                <a:lnTo>
                  <a:pt x="34777" y="1294"/>
                </a:lnTo>
                <a:lnTo>
                  <a:pt x="35196" y="1028"/>
                </a:lnTo>
                <a:lnTo>
                  <a:pt x="35462" y="914"/>
                </a:lnTo>
                <a:lnTo>
                  <a:pt x="35614" y="876"/>
                </a:lnTo>
                <a:lnTo>
                  <a:pt x="35652" y="876"/>
                </a:lnTo>
                <a:lnTo>
                  <a:pt x="35386" y="800"/>
                </a:lnTo>
                <a:lnTo>
                  <a:pt x="35120" y="686"/>
                </a:lnTo>
                <a:lnTo>
                  <a:pt x="34739" y="648"/>
                </a:lnTo>
                <a:lnTo>
                  <a:pt x="34359" y="610"/>
                </a:lnTo>
                <a:lnTo>
                  <a:pt x="33978" y="610"/>
                </a:lnTo>
                <a:lnTo>
                  <a:pt x="33788" y="686"/>
                </a:lnTo>
                <a:lnTo>
                  <a:pt x="33598" y="724"/>
                </a:lnTo>
                <a:lnTo>
                  <a:pt x="33446" y="838"/>
                </a:lnTo>
                <a:lnTo>
                  <a:pt x="33293" y="952"/>
                </a:lnTo>
                <a:lnTo>
                  <a:pt x="33255" y="952"/>
                </a:lnTo>
                <a:lnTo>
                  <a:pt x="33331" y="762"/>
                </a:lnTo>
                <a:lnTo>
                  <a:pt x="33484" y="457"/>
                </a:lnTo>
                <a:lnTo>
                  <a:pt x="33674" y="153"/>
                </a:lnTo>
                <a:lnTo>
                  <a:pt x="33788" y="77"/>
                </a:lnTo>
                <a:lnTo>
                  <a:pt x="339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1B5FD4A-AEC1-4131-83DF-DD53839DA049}"/>
              </a:ext>
            </a:extLst>
          </p:cNvPr>
          <p:cNvSpPr/>
          <p:nvPr/>
        </p:nvSpPr>
        <p:spPr>
          <a:xfrm>
            <a:off x="5457050" y="186635"/>
            <a:ext cx="2687625" cy="4770229"/>
          </a:xfrm>
          <a:prstGeom prst="roundRect">
            <a:avLst/>
          </a:prstGeom>
          <a:solidFill>
            <a:srgbClr val="C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Google Shape;1303;p45">
            <a:extLst>
              <a:ext uri="{FF2B5EF4-FFF2-40B4-BE49-F238E27FC236}">
                <a16:creationId xmlns:a16="http://schemas.microsoft.com/office/drawing/2014/main" id="{F658D18E-6A1E-4523-900B-10245FBDDD81}"/>
              </a:ext>
            </a:extLst>
          </p:cNvPr>
          <p:cNvSpPr/>
          <p:nvPr/>
        </p:nvSpPr>
        <p:spPr>
          <a:xfrm>
            <a:off x="6718550" y="307745"/>
            <a:ext cx="174403" cy="180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73E151F-A7B7-4C43-9A03-BC1564558628}"/>
              </a:ext>
            </a:extLst>
          </p:cNvPr>
          <p:cNvSpPr/>
          <p:nvPr/>
        </p:nvSpPr>
        <p:spPr>
          <a:xfrm>
            <a:off x="5535388" y="609368"/>
            <a:ext cx="2530948" cy="3924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51269B6-7ED3-498C-8B8B-9A586396A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452727"/>
              </p:ext>
            </p:extLst>
          </p:nvPr>
        </p:nvGraphicFramePr>
        <p:xfrm>
          <a:off x="5519750" y="609369"/>
          <a:ext cx="2546586" cy="3924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Bitmap Image" r:id="rId4" imgW="3591000" imgH="4886280" progId="Paint.Picture">
                  <p:embed/>
                </p:oleObj>
              </mc:Choice>
              <mc:Fallback>
                <p:oleObj name="Bitmap Image" r:id="rId4" imgW="3591000" imgH="4886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9750" y="609369"/>
                        <a:ext cx="2546586" cy="3924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975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3CC2FC0F-EEA7-459E-BC2B-C4EBD534B6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113848"/>
              </p:ext>
            </p:extLst>
          </p:nvPr>
        </p:nvGraphicFramePr>
        <p:xfrm>
          <a:off x="102163" y="181375"/>
          <a:ext cx="4967013" cy="239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Bitmap Image" r:id="rId3" imgW="12982680" imgH="6248520" progId="Paint.Picture">
                  <p:embed/>
                </p:oleObj>
              </mc:Choice>
              <mc:Fallback>
                <p:oleObj name="Bitmap Image" r:id="rId3" imgW="12982680" imgH="6248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163" y="181375"/>
                        <a:ext cx="4967013" cy="239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FC9B331A-7FF9-40DA-AC92-A3CD781F9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377971"/>
              </p:ext>
            </p:extLst>
          </p:nvPr>
        </p:nvGraphicFramePr>
        <p:xfrm>
          <a:off x="4572000" y="2434073"/>
          <a:ext cx="4281680" cy="2075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Bitmap Image" r:id="rId5" imgW="12810960" imgH="6210360" progId="Paint.Picture">
                  <p:embed/>
                </p:oleObj>
              </mc:Choice>
              <mc:Fallback>
                <p:oleObj name="Bitmap Image" r:id="rId5" imgW="12810960" imgH="6210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2434073"/>
                        <a:ext cx="4281680" cy="2075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ubtítulo 3">
            <a:extLst>
              <a:ext uri="{FF2B5EF4-FFF2-40B4-BE49-F238E27FC236}">
                <a16:creationId xmlns:a16="http://schemas.microsoft.com/office/drawing/2014/main" id="{BFD08A42-9727-460A-82EB-FA6D15E45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2513" y="1188341"/>
            <a:ext cx="4839300" cy="715615"/>
          </a:xfrm>
        </p:spPr>
        <p:txBody>
          <a:bodyPr/>
          <a:lstStyle/>
          <a:p>
            <a:r>
              <a:rPr lang="es-MX" dirty="0"/>
              <a:t>Pantalla de la Sección Tienda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/>
              <a:t>Perros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/>
              <a:t>Gatos</a:t>
            </a:r>
          </a:p>
        </p:txBody>
      </p:sp>
    </p:spTree>
    <p:extLst>
      <p:ext uri="{BB962C8B-B14F-4D97-AF65-F5344CB8AC3E}">
        <p14:creationId xmlns:p14="http://schemas.microsoft.com/office/powerpoint/2010/main" val="295867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"/>
          <p:cNvSpPr/>
          <p:nvPr/>
        </p:nvSpPr>
        <p:spPr>
          <a:xfrm>
            <a:off x="999325" y="748550"/>
            <a:ext cx="1143000" cy="114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 txBox="1">
            <a:spLocks noGrp="1"/>
          </p:cNvSpPr>
          <p:nvPr>
            <p:ph type="title"/>
          </p:nvPr>
        </p:nvSpPr>
        <p:spPr>
          <a:xfrm>
            <a:off x="255616" y="1952512"/>
            <a:ext cx="5091900" cy="15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Quienes somos?</a:t>
            </a:r>
            <a:endParaRPr dirty="0"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EC7E0D-AE66-454F-A74D-8CA39A074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61250"/>
            <a:ext cx="4839300" cy="520500"/>
          </a:xfrm>
        </p:spPr>
        <p:txBody>
          <a:bodyPr/>
          <a:lstStyle/>
          <a:p>
            <a:pPr algn="ctr"/>
            <a:r>
              <a:rPr lang="es-MX" dirty="0"/>
              <a:t>Deja que te contemos un poco sobre nosotros.</a:t>
            </a:r>
          </a:p>
        </p:txBody>
      </p:sp>
      <p:sp>
        <p:nvSpPr>
          <p:cNvPr id="512" name="Google Shape;512;p30"/>
          <p:cNvSpPr/>
          <p:nvPr/>
        </p:nvSpPr>
        <p:spPr>
          <a:xfrm>
            <a:off x="-315900" y="3781750"/>
            <a:ext cx="1143032" cy="1229779"/>
          </a:xfrm>
          <a:custGeom>
            <a:avLst/>
            <a:gdLst/>
            <a:ahLst/>
            <a:cxnLst/>
            <a:rect l="l" t="t" r="r" b="b"/>
            <a:pathLst>
              <a:path w="29107" h="31316" extrusionOk="0">
                <a:moveTo>
                  <a:pt x="19950" y="2993"/>
                </a:moveTo>
                <a:lnTo>
                  <a:pt x="20057" y="3207"/>
                </a:lnTo>
                <a:lnTo>
                  <a:pt x="20093" y="3278"/>
                </a:lnTo>
                <a:lnTo>
                  <a:pt x="20093" y="3349"/>
                </a:lnTo>
                <a:lnTo>
                  <a:pt x="20093" y="3385"/>
                </a:lnTo>
                <a:lnTo>
                  <a:pt x="20022" y="3421"/>
                </a:lnTo>
                <a:lnTo>
                  <a:pt x="19915" y="3385"/>
                </a:lnTo>
                <a:lnTo>
                  <a:pt x="19844" y="3349"/>
                </a:lnTo>
                <a:lnTo>
                  <a:pt x="19737" y="3314"/>
                </a:lnTo>
                <a:lnTo>
                  <a:pt x="19844" y="3243"/>
                </a:lnTo>
                <a:lnTo>
                  <a:pt x="19915" y="3136"/>
                </a:lnTo>
                <a:lnTo>
                  <a:pt x="19950" y="2993"/>
                </a:lnTo>
                <a:close/>
                <a:moveTo>
                  <a:pt x="19587" y="3399"/>
                </a:moveTo>
                <a:lnTo>
                  <a:pt x="19559" y="3456"/>
                </a:lnTo>
                <a:lnTo>
                  <a:pt x="19559" y="3563"/>
                </a:lnTo>
                <a:lnTo>
                  <a:pt x="19487" y="3492"/>
                </a:lnTo>
                <a:lnTo>
                  <a:pt x="19487" y="3456"/>
                </a:lnTo>
                <a:lnTo>
                  <a:pt x="19523" y="3421"/>
                </a:lnTo>
                <a:lnTo>
                  <a:pt x="19587" y="3399"/>
                </a:lnTo>
                <a:close/>
                <a:moveTo>
                  <a:pt x="22230" y="3456"/>
                </a:moveTo>
                <a:lnTo>
                  <a:pt x="22337" y="3492"/>
                </a:lnTo>
                <a:lnTo>
                  <a:pt x="22409" y="3528"/>
                </a:lnTo>
                <a:lnTo>
                  <a:pt x="22409" y="3563"/>
                </a:lnTo>
                <a:lnTo>
                  <a:pt x="22409" y="3634"/>
                </a:lnTo>
                <a:lnTo>
                  <a:pt x="22337" y="3813"/>
                </a:lnTo>
                <a:lnTo>
                  <a:pt x="22337" y="3920"/>
                </a:lnTo>
                <a:lnTo>
                  <a:pt x="22337" y="3991"/>
                </a:lnTo>
                <a:lnTo>
                  <a:pt x="22124" y="4098"/>
                </a:lnTo>
                <a:lnTo>
                  <a:pt x="22017" y="4169"/>
                </a:lnTo>
                <a:lnTo>
                  <a:pt x="21910" y="4240"/>
                </a:lnTo>
                <a:lnTo>
                  <a:pt x="21874" y="4311"/>
                </a:lnTo>
                <a:lnTo>
                  <a:pt x="21839" y="4383"/>
                </a:lnTo>
                <a:lnTo>
                  <a:pt x="21732" y="4490"/>
                </a:lnTo>
                <a:lnTo>
                  <a:pt x="21732" y="4525"/>
                </a:lnTo>
                <a:lnTo>
                  <a:pt x="21696" y="4418"/>
                </a:lnTo>
                <a:lnTo>
                  <a:pt x="21660" y="4311"/>
                </a:lnTo>
                <a:lnTo>
                  <a:pt x="21625" y="4276"/>
                </a:lnTo>
                <a:lnTo>
                  <a:pt x="21554" y="4276"/>
                </a:lnTo>
                <a:lnTo>
                  <a:pt x="21589" y="4240"/>
                </a:lnTo>
                <a:lnTo>
                  <a:pt x="21589" y="4169"/>
                </a:lnTo>
                <a:lnTo>
                  <a:pt x="21589" y="4098"/>
                </a:lnTo>
                <a:lnTo>
                  <a:pt x="21554" y="4062"/>
                </a:lnTo>
                <a:lnTo>
                  <a:pt x="21482" y="3920"/>
                </a:lnTo>
                <a:lnTo>
                  <a:pt x="21447" y="3777"/>
                </a:lnTo>
                <a:lnTo>
                  <a:pt x="21482" y="3634"/>
                </a:lnTo>
                <a:lnTo>
                  <a:pt x="21554" y="3492"/>
                </a:lnTo>
                <a:lnTo>
                  <a:pt x="21589" y="3528"/>
                </a:lnTo>
                <a:lnTo>
                  <a:pt x="21660" y="3634"/>
                </a:lnTo>
                <a:lnTo>
                  <a:pt x="21732" y="3741"/>
                </a:lnTo>
                <a:lnTo>
                  <a:pt x="21767" y="3777"/>
                </a:lnTo>
                <a:lnTo>
                  <a:pt x="21839" y="3813"/>
                </a:lnTo>
                <a:lnTo>
                  <a:pt x="21874" y="3813"/>
                </a:lnTo>
                <a:lnTo>
                  <a:pt x="21910" y="3741"/>
                </a:lnTo>
                <a:lnTo>
                  <a:pt x="21945" y="3670"/>
                </a:lnTo>
                <a:lnTo>
                  <a:pt x="21910" y="3492"/>
                </a:lnTo>
                <a:lnTo>
                  <a:pt x="21945" y="3492"/>
                </a:lnTo>
                <a:lnTo>
                  <a:pt x="21945" y="3563"/>
                </a:lnTo>
                <a:lnTo>
                  <a:pt x="22088" y="3741"/>
                </a:lnTo>
                <a:lnTo>
                  <a:pt x="22124" y="3777"/>
                </a:lnTo>
                <a:lnTo>
                  <a:pt x="22230" y="3777"/>
                </a:lnTo>
                <a:lnTo>
                  <a:pt x="22266" y="3741"/>
                </a:lnTo>
                <a:lnTo>
                  <a:pt x="22266" y="3670"/>
                </a:lnTo>
                <a:lnTo>
                  <a:pt x="22230" y="3563"/>
                </a:lnTo>
                <a:lnTo>
                  <a:pt x="22159" y="3456"/>
                </a:lnTo>
                <a:close/>
                <a:moveTo>
                  <a:pt x="21304" y="4311"/>
                </a:moveTo>
                <a:lnTo>
                  <a:pt x="21447" y="4347"/>
                </a:lnTo>
                <a:lnTo>
                  <a:pt x="21375" y="4418"/>
                </a:lnTo>
                <a:lnTo>
                  <a:pt x="21304" y="4525"/>
                </a:lnTo>
                <a:lnTo>
                  <a:pt x="21197" y="4561"/>
                </a:lnTo>
                <a:lnTo>
                  <a:pt x="21162" y="4490"/>
                </a:lnTo>
                <a:lnTo>
                  <a:pt x="21090" y="4418"/>
                </a:lnTo>
                <a:lnTo>
                  <a:pt x="21055" y="4383"/>
                </a:lnTo>
                <a:lnTo>
                  <a:pt x="21162" y="4347"/>
                </a:lnTo>
                <a:lnTo>
                  <a:pt x="21304" y="4311"/>
                </a:lnTo>
                <a:close/>
                <a:moveTo>
                  <a:pt x="16602" y="6948"/>
                </a:moveTo>
                <a:lnTo>
                  <a:pt x="16673" y="7090"/>
                </a:lnTo>
                <a:lnTo>
                  <a:pt x="16851" y="7340"/>
                </a:lnTo>
                <a:lnTo>
                  <a:pt x="16958" y="7518"/>
                </a:lnTo>
                <a:lnTo>
                  <a:pt x="17029" y="7553"/>
                </a:lnTo>
                <a:lnTo>
                  <a:pt x="17136" y="7553"/>
                </a:lnTo>
                <a:lnTo>
                  <a:pt x="17172" y="7518"/>
                </a:lnTo>
                <a:lnTo>
                  <a:pt x="17207" y="7446"/>
                </a:lnTo>
                <a:lnTo>
                  <a:pt x="17207" y="7340"/>
                </a:lnTo>
                <a:lnTo>
                  <a:pt x="17172" y="7268"/>
                </a:lnTo>
                <a:lnTo>
                  <a:pt x="17279" y="7304"/>
                </a:lnTo>
                <a:lnTo>
                  <a:pt x="17314" y="7304"/>
                </a:lnTo>
                <a:lnTo>
                  <a:pt x="17279" y="7375"/>
                </a:lnTo>
                <a:lnTo>
                  <a:pt x="17243" y="7482"/>
                </a:lnTo>
                <a:lnTo>
                  <a:pt x="17207" y="7731"/>
                </a:lnTo>
                <a:lnTo>
                  <a:pt x="17243" y="8016"/>
                </a:lnTo>
                <a:lnTo>
                  <a:pt x="17314" y="8301"/>
                </a:lnTo>
                <a:lnTo>
                  <a:pt x="17492" y="8480"/>
                </a:lnTo>
                <a:lnTo>
                  <a:pt x="17706" y="8586"/>
                </a:lnTo>
                <a:lnTo>
                  <a:pt x="17991" y="8658"/>
                </a:lnTo>
                <a:lnTo>
                  <a:pt x="18312" y="8622"/>
                </a:lnTo>
                <a:lnTo>
                  <a:pt x="18597" y="8622"/>
                </a:lnTo>
                <a:lnTo>
                  <a:pt x="18668" y="8729"/>
                </a:lnTo>
                <a:lnTo>
                  <a:pt x="18775" y="8800"/>
                </a:lnTo>
                <a:lnTo>
                  <a:pt x="18917" y="8836"/>
                </a:lnTo>
                <a:lnTo>
                  <a:pt x="19095" y="8836"/>
                </a:lnTo>
                <a:lnTo>
                  <a:pt x="18882" y="8978"/>
                </a:lnTo>
                <a:lnTo>
                  <a:pt x="18276" y="9406"/>
                </a:lnTo>
                <a:lnTo>
                  <a:pt x="17564" y="9905"/>
                </a:lnTo>
                <a:lnTo>
                  <a:pt x="16887" y="10475"/>
                </a:lnTo>
                <a:lnTo>
                  <a:pt x="16281" y="10973"/>
                </a:lnTo>
                <a:lnTo>
                  <a:pt x="15747" y="11472"/>
                </a:lnTo>
                <a:lnTo>
                  <a:pt x="15782" y="11223"/>
                </a:lnTo>
                <a:lnTo>
                  <a:pt x="15747" y="10760"/>
                </a:lnTo>
                <a:lnTo>
                  <a:pt x="15711" y="10332"/>
                </a:lnTo>
                <a:lnTo>
                  <a:pt x="15604" y="9905"/>
                </a:lnTo>
                <a:lnTo>
                  <a:pt x="15497" y="9548"/>
                </a:lnTo>
                <a:lnTo>
                  <a:pt x="15070" y="8408"/>
                </a:lnTo>
                <a:lnTo>
                  <a:pt x="14713" y="7518"/>
                </a:lnTo>
                <a:lnTo>
                  <a:pt x="14749" y="7482"/>
                </a:lnTo>
                <a:lnTo>
                  <a:pt x="14820" y="7375"/>
                </a:lnTo>
                <a:lnTo>
                  <a:pt x="14892" y="7340"/>
                </a:lnTo>
                <a:lnTo>
                  <a:pt x="15034" y="7268"/>
                </a:lnTo>
                <a:lnTo>
                  <a:pt x="15248" y="7340"/>
                </a:lnTo>
                <a:lnTo>
                  <a:pt x="15426" y="7411"/>
                </a:lnTo>
                <a:lnTo>
                  <a:pt x="15568" y="7482"/>
                </a:lnTo>
                <a:lnTo>
                  <a:pt x="15854" y="7482"/>
                </a:lnTo>
                <a:lnTo>
                  <a:pt x="15960" y="7411"/>
                </a:lnTo>
                <a:lnTo>
                  <a:pt x="16174" y="7268"/>
                </a:lnTo>
                <a:lnTo>
                  <a:pt x="16210" y="7197"/>
                </a:lnTo>
                <a:lnTo>
                  <a:pt x="16210" y="7161"/>
                </a:lnTo>
                <a:lnTo>
                  <a:pt x="16210" y="7019"/>
                </a:lnTo>
                <a:lnTo>
                  <a:pt x="16281" y="6983"/>
                </a:lnTo>
                <a:lnTo>
                  <a:pt x="16352" y="6948"/>
                </a:lnTo>
                <a:close/>
                <a:moveTo>
                  <a:pt x="19772" y="8373"/>
                </a:moveTo>
                <a:lnTo>
                  <a:pt x="19808" y="8551"/>
                </a:lnTo>
                <a:lnTo>
                  <a:pt x="19808" y="8800"/>
                </a:lnTo>
                <a:lnTo>
                  <a:pt x="19844" y="8943"/>
                </a:lnTo>
                <a:lnTo>
                  <a:pt x="19915" y="9050"/>
                </a:lnTo>
                <a:lnTo>
                  <a:pt x="19986" y="9121"/>
                </a:lnTo>
                <a:lnTo>
                  <a:pt x="20164" y="9121"/>
                </a:lnTo>
                <a:lnTo>
                  <a:pt x="20271" y="9085"/>
                </a:lnTo>
                <a:lnTo>
                  <a:pt x="20342" y="9014"/>
                </a:lnTo>
                <a:lnTo>
                  <a:pt x="20378" y="9121"/>
                </a:lnTo>
                <a:lnTo>
                  <a:pt x="20449" y="9299"/>
                </a:lnTo>
                <a:lnTo>
                  <a:pt x="20592" y="9477"/>
                </a:lnTo>
                <a:lnTo>
                  <a:pt x="20912" y="9869"/>
                </a:lnTo>
                <a:lnTo>
                  <a:pt x="20984" y="9940"/>
                </a:lnTo>
                <a:lnTo>
                  <a:pt x="20200" y="10403"/>
                </a:lnTo>
                <a:lnTo>
                  <a:pt x="19380" y="10831"/>
                </a:lnTo>
                <a:lnTo>
                  <a:pt x="18525" y="11294"/>
                </a:lnTo>
                <a:lnTo>
                  <a:pt x="17706" y="11757"/>
                </a:lnTo>
                <a:lnTo>
                  <a:pt x="16922" y="12220"/>
                </a:lnTo>
                <a:lnTo>
                  <a:pt x="16566" y="12470"/>
                </a:lnTo>
                <a:lnTo>
                  <a:pt x="16245" y="12755"/>
                </a:lnTo>
                <a:lnTo>
                  <a:pt x="15960" y="13004"/>
                </a:lnTo>
                <a:lnTo>
                  <a:pt x="15675" y="13253"/>
                </a:lnTo>
                <a:lnTo>
                  <a:pt x="15462" y="13503"/>
                </a:lnTo>
                <a:lnTo>
                  <a:pt x="15533" y="13146"/>
                </a:lnTo>
                <a:lnTo>
                  <a:pt x="15640" y="12505"/>
                </a:lnTo>
                <a:lnTo>
                  <a:pt x="15747" y="11864"/>
                </a:lnTo>
                <a:lnTo>
                  <a:pt x="15854" y="11757"/>
                </a:lnTo>
                <a:lnTo>
                  <a:pt x="16032" y="11579"/>
                </a:lnTo>
                <a:lnTo>
                  <a:pt x="16459" y="11151"/>
                </a:lnTo>
                <a:lnTo>
                  <a:pt x="17029" y="10617"/>
                </a:lnTo>
                <a:lnTo>
                  <a:pt x="17670" y="10047"/>
                </a:lnTo>
                <a:lnTo>
                  <a:pt x="18347" y="9477"/>
                </a:lnTo>
                <a:lnTo>
                  <a:pt x="18917" y="9014"/>
                </a:lnTo>
                <a:lnTo>
                  <a:pt x="19202" y="8800"/>
                </a:lnTo>
                <a:lnTo>
                  <a:pt x="19309" y="8765"/>
                </a:lnTo>
                <a:lnTo>
                  <a:pt x="19487" y="8693"/>
                </a:lnTo>
                <a:lnTo>
                  <a:pt x="19630" y="8551"/>
                </a:lnTo>
                <a:lnTo>
                  <a:pt x="19772" y="8373"/>
                </a:lnTo>
                <a:close/>
                <a:moveTo>
                  <a:pt x="13538" y="7589"/>
                </a:moveTo>
                <a:lnTo>
                  <a:pt x="13645" y="7660"/>
                </a:lnTo>
                <a:lnTo>
                  <a:pt x="13823" y="7767"/>
                </a:lnTo>
                <a:lnTo>
                  <a:pt x="13965" y="7767"/>
                </a:lnTo>
                <a:lnTo>
                  <a:pt x="14001" y="7731"/>
                </a:lnTo>
                <a:lnTo>
                  <a:pt x="14001" y="7696"/>
                </a:lnTo>
                <a:lnTo>
                  <a:pt x="14179" y="7910"/>
                </a:lnTo>
                <a:lnTo>
                  <a:pt x="14250" y="7981"/>
                </a:lnTo>
                <a:lnTo>
                  <a:pt x="14357" y="8016"/>
                </a:lnTo>
                <a:lnTo>
                  <a:pt x="14428" y="8016"/>
                </a:lnTo>
                <a:lnTo>
                  <a:pt x="14464" y="7981"/>
                </a:lnTo>
                <a:lnTo>
                  <a:pt x="14535" y="7910"/>
                </a:lnTo>
                <a:lnTo>
                  <a:pt x="14571" y="7838"/>
                </a:lnTo>
                <a:lnTo>
                  <a:pt x="14607" y="7767"/>
                </a:lnTo>
                <a:lnTo>
                  <a:pt x="14892" y="8622"/>
                </a:lnTo>
                <a:lnTo>
                  <a:pt x="15212" y="9620"/>
                </a:lnTo>
                <a:lnTo>
                  <a:pt x="15283" y="10011"/>
                </a:lnTo>
                <a:lnTo>
                  <a:pt x="15355" y="10403"/>
                </a:lnTo>
                <a:lnTo>
                  <a:pt x="15390" y="10795"/>
                </a:lnTo>
                <a:lnTo>
                  <a:pt x="15390" y="11223"/>
                </a:lnTo>
                <a:lnTo>
                  <a:pt x="15355" y="11650"/>
                </a:lnTo>
                <a:lnTo>
                  <a:pt x="15283" y="12113"/>
                </a:lnTo>
                <a:lnTo>
                  <a:pt x="15070" y="13004"/>
                </a:lnTo>
                <a:lnTo>
                  <a:pt x="14785" y="13966"/>
                </a:lnTo>
                <a:lnTo>
                  <a:pt x="14464" y="14928"/>
                </a:lnTo>
                <a:lnTo>
                  <a:pt x="14322" y="15426"/>
                </a:lnTo>
                <a:lnTo>
                  <a:pt x="14322" y="15320"/>
                </a:lnTo>
                <a:lnTo>
                  <a:pt x="14286" y="15141"/>
                </a:lnTo>
                <a:lnTo>
                  <a:pt x="14286" y="14999"/>
                </a:lnTo>
                <a:lnTo>
                  <a:pt x="14143" y="14322"/>
                </a:lnTo>
                <a:lnTo>
                  <a:pt x="13965" y="13610"/>
                </a:lnTo>
                <a:lnTo>
                  <a:pt x="13823" y="12861"/>
                </a:lnTo>
                <a:lnTo>
                  <a:pt x="13752" y="12470"/>
                </a:lnTo>
                <a:lnTo>
                  <a:pt x="13716" y="12113"/>
                </a:lnTo>
                <a:lnTo>
                  <a:pt x="13716" y="11721"/>
                </a:lnTo>
                <a:lnTo>
                  <a:pt x="13716" y="11330"/>
                </a:lnTo>
                <a:lnTo>
                  <a:pt x="13716" y="11258"/>
                </a:lnTo>
                <a:lnTo>
                  <a:pt x="13752" y="11116"/>
                </a:lnTo>
                <a:lnTo>
                  <a:pt x="13680" y="10938"/>
                </a:lnTo>
                <a:lnTo>
                  <a:pt x="13573" y="10546"/>
                </a:lnTo>
                <a:lnTo>
                  <a:pt x="13324" y="9905"/>
                </a:lnTo>
                <a:lnTo>
                  <a:pt x="13075" y="9335"/>
                </a:lnTo>
                <a:lnTo>
                  <a:pt x="12932" y="9014"/>
                </a:lnTo>
                <a:lnTo>
                  <a:pt x="13075" y="8943"/>
                </a:lnTo>
                <a:lnTo>
                  <a:pt x="13182" y="8871"/>
                </a:lnTo>
                <a:lnTo>
                  <a:pt x="13288" y="8765"/>
                </a:lnTo>
                <a:lnTo>
                  <a:pt x="13360" y="8658"/>
                </a:lnTo>
                <a:lnTo>
                  <a:pt x="13431" y="8480"/>
                </a:lnTo>
                <a:lnTo>
                  <a:pt x="13467" y="8266"/>
                </a:lnTo>
                <a:lnTo>
                  <a:pt x="13395" y="8088"/>
                </a:lnTo>
                <a:lnTo>
                  <a:pt x="13288" y="7910"/>
                </a:lnTo>
                <a:lnTo>
                  <a:pt x="13146" y="7803"/>
                </a:lnTo>
                <a:lnTo>
                  <a:pt x="13003" y="7731"/>
                </a:lnTo>
                <a:lnTo>
                  <a:pt x="12861" y="7660"/>
                </a:lnTo>
                <a:lnTo>
                  <a:pt x="13075" y="7589"/>
                </a:lnTo>
                <a:lnTo>
                  <a:pt x="13288" y="7625"/>
                </a:lnTo>
                <a:lnTo>
                  <a:pt x="13467" y="7625"/>
                </a:lnTo>
                <a:lnTo>
                  <a:pt x="13538" y="7589"/>
                </a:lnTo>
                <a:close/>
                <a:moveTo>
                  <a:pt x="8123" y="8693"/>
                </a:moveTo>
                <a:lnTo>
                  <a:pt x="8230" y="8765"/>
                </a:lnTo>
                <a:lnTo>
                  <a:pt x="8372" y="8943"/>
                </a:lnTo>
                <a:lnTo>
                  <a:pt x="8408" y="8978"/>
                </a:lnTo>
                <a:lnTo>
                  <a:pt x="8586" y="9156"/>
                </a:lnTo>
                <a:lnTo>
                  <a:pt x="8693" y="9228"/>
                </a:lnTo>
                <a:lnTo>
                  <a:pt x="8764" y="9263"/>
                </a:lnTo>
                <a:lnTo>
                  <a:pt x="8800" y="9299"/>
                </a:lnTo>
                <a:lnTo>
                  <a:pt x="9013" y="9513"/>
                </a:lnTo>
                <a:lnTo>
                  <a:pt x="9263" y="9798"/>
                </a:lnTo>
                <a:lnTo>
                  <a:pt x="9334" y="9833"/>
                </a:lnTo>
                <a:lnTo>
                  <a:pt x="9370" y="9833"/>
                </a:lnTo>
                <a:lnTo>
                  <a:pt x="9441" y="9798"/>
                </a:lnTo>
                <a:lnTo>
                  <a:pt x="9762" y="9620"/>
                </a:lnTo>
                <a:lnTo>
                  <a:pt x="9904" y="9513"/>
                </a:lnTo>
                <a:lnTo>
                  <a:pt x="10047" y="9370"/>
                </a:lnTo>
                <a:lnTo>
                  <a:pt x="10153" y="9228"/>
                </a:lnTo>
                <a:lnTo>
                  <a:pt x="10225" y="9085"/>
                </a:lnTo>
                <a:lnTo>
                  <a:pt x="10260" y="9121"/>
                </a:lnTo>
                <a:lnTo>
                  <a:pt x="10296" y="9406"/>
                </a:lnTo>
                <a:lnTo>
                  <a:pt x="10367" y="9655"/>
                </a:lnTo>
                <a:lnTo>
                  <a:pt x="10403" y="9798"/>
                </a:lnTo>
                <a:lnTo>
                  <a:pt x="10474" y="9869"/>
                </a:lnTo>
                <a:lnTo>
                  <a:pt x="10581" y="9869"/>
                </a:lnTo>
                <a:lnTo>
                  <a:pt x="10581" y="9833"/>
                </a:lnTo>
                <a:lnTo>
                  <a:pt x="10866" y="9833"/>
                </a:lnTo>
                <a:lnTo>
                  <a:pt x="11008" y="9798"/>
                </a:lnTo>
                <a:lnTo>
                  <a:pt x="11151" y="9691"/>
                </a:lnTo>
                <a:lnTo>
                  <a:pt x="11293" y="9548"/>
                </a:lnTo>
                <a:lnTo>
                  <a:pt x="11400" y="9406"/>
                </a:lnTo>
                <a:lnTo>
                  <a:pt x="11436" y="9299"/>
                </a:lnTo>
                <a:lnTo>
                  <a:pt x="11507" y="9192"/>
                </a:lnTo>
                <a:lnTo>
                  <a:pt x="11614" y="9085"/>
                </a:lnTo>
                <a:lnTo>
                  <a:pt x="11721" y="9050"/>
                </a:lnTo>
                <a:lnTo>
                  <a:pt x="11970" y="9050"/>
                </a:lnTo>
                <a:lnTo>
                  <a:pt x="12113" y="9014"/>
                </a:lnTo>
                <a:lnTo>
                  <a:pt x="12220" y="8907"/>
                </a:lnTo>
                <a:lnTo>
                  <a:pt x="12327" y="8800"/>
                </a:lnTo>
                <a:lnTo>
                  <a:pt x="12505" y="8907"/>
                </a:lnTo>
                <a:lnTo>
                  <a:pt x="12683" y="8978"/>
                </a:lnTo>
                <a:lnTo>
                  <a:pt x="12861" y="9014"/>
                </a:lnTo>
                <a:lnTo>
                  <a:pt x="12968" y="9370"/>
                </a:lnTo>
                <a:lnTo>
                  <a:pt x="13395" y="10617"/>
                </a:lnTo>
                <a:lnTo>
                  <a:pt x="13502" y="10973"/>
                </a:lnTo>
                <a:lnTo>
                  <a:pt x="13538" y="11151"/>
                </a:lnTo>
                <a:lnTo>
                  <a:pt x="13502" y="11223"/>
                </a:lnTo>
                <a:lnTo>
                  <a:pt x="13502" y="11330"/>
                </a:lnTo>
                <a:lnTo>
                  <a:pt x="13467" y="11721"/>
                </a:lnTo>
                <a:lnTo>
                  <a:pt x="13467" y="12113"/>
                </a:lnTo>
                <a:lnTo>
                  <a:pt x="13467" y="12505"/>
                </a:lnTo>
                <a:lnTo>
                  <a:pt x="13538" y="12897"/>
                </a:lnTo>
                <a:lnTo>
                  <a:pt x="13645" y="13681"/>
                </a:lnTo>
                <a:lnTo>
                  <a:pt x="13787" y="14393"/>
                </a:lnTo>
                <a:lnTo>
                  <a:pt x="13858" y="15035"/>
                </a:lnTo>
                <a:lnTo>
                  <a:pt x="13894" y="15320"/>
                </a:lnTo>
                <a:lnTo>
                  <a:pt x="13858" y="15569"/>
                </a:lnTo>
                <a:lnTo>
                  <a:pt x="13823" y="16032"/>
                </a:lnTo>
                <a:lnTo>
                  <a:pt x="13752" y="16531"/>
                </a:lnTo>
                <a:lnTo>
                  <a:pt x="13752" y="16816"/>
                </a:lnTo>
                <a:lnTo>
                  <a:pt x="13823" y="17065"/>
                </a:lnTo>
                <a:lnTo>
                  <a:pt x="13787" y="17030"/>
                </a:lnTo>
                <a:lnTo>
                  <a:pt x="13538" y="16887"/>
                </a:lnTo>
                <a:lnTo>
                  <a:pt x="13253" y="16780"/>
                </a:lnTo>
                <a:lnTo>
                  <a:pt x="12754" y="16602"/>
                </a:lnTo>
                <a:lnTo>
                  <a:pt x="12469" y="16495"/>
                </a:lnTo>
                <a:lnTo>
                  <a:pt x="12148" y="16353"/>
                </a:lnTo>
                <a:lnTo>
                  <a:pt x="12006" y="16281"/>
                </a:lnTo>
                <a:lnTo>
                  <a:pt x="11863" y="16175"/>
                </a:lnTo>
                <a:lnTo>
                  <a:pt x="11578" y="15854"/>
                </a:lnTo>
                <a:lnTo>
                  <a:pt x="11293" y="15498"/>
                </a:lnTo>
                <a:lnTo>
                  <a:pt x="10973" y="15106"/>
                </a:lnTo>
                <a:lnTo>
                  <a:pt x="10367" y="14180"/>
                </a:lnTo>
                <a:lnTo>
                  <a:pt x="10011" y="13716"/>
                </a:lnTo>
                <a:lnTo>
                  <a:pt x="9619" y="13218"/>
                </a:lnTo>
                <a:lnTo>
                  <a:pt x="9192" y="12790"/>
                </a:lnTo>
                <a:lnTo>
                  <a:pt x="8764" y="12363"/>
                </a:lnTo>
                <a:lnTo>
                  <a:pt x="7909" y="11543"/>
                </a:lnTo>
                <a:lnTo>
                  <a:pt x="7090" y="10724"/>
                </a:lnTo>
                <a:lnTo>
                  <a:pt x="6342" y="9976"/>
                </a:lnTo>
                <a:lnTo>
                  <a:pt x="5914" y="9548"/>
                </a:lnTo>
                <a:lnTo>
                  <a:pt x="5914" y="9513"/>
                </a:lnTo>
                <a:lnTo>
                  <a:pt x="5914" y="9477"/>
                </a:lnTo>
                <a:lnTo>
                  <a:pt x="5878" y="9406"/>
                </a:lnTo>
                <a:lnTo>
                  <a:pt x="6021" y="9406"/>
                </a:lnTo>
                <a:lnTo>
                  <a:pt x="6092" y="9370"/>
                </a:lnTo>
                <a:lnTo>
                  <a:pt x="6235" y="9441"/>
                </a:lnTo>
                <a:lnTo>
                  <a:pt x="6342" y="9548"/>
                </a:lnTo>
                <a:lnTo>
                  <a:pt x="6448" y="9655"/>
                </a:lnTo>
                <a:lnTo>
                  <a:pt x="6484" y="9798"/>
                </a:lnTo>
                <a:lnTo>
                  <a:pt x="6520" y="9905"/>
                </a:lnTo>
                <a:lnTo>
                  <a:pt x="6627" y="10118"/>
                </a:lnTo>
                <a:lnTo>
                  <a:pt x="6662" y="10190"/>
                </a:lnTo>
                <a:lnTo>
                  <a:pt x="6733" y="10190"/>
                </a:lnTo>
                <a:lnTo>
                  <a:pt x="6805" y="10154"/>
                </a:lnTo>
                <a:lnTo>
                  <a:pt x="6805" y="10118"/>
                </a:lnTo>
                <a:lnTo>
                  <a:pt x="6840" y="10083"/>
                </a:lnTo>
                <a:lnTo>
                  <a:pt x="6947" y="10118"/>
                </a:lnTo>
                <a:lnTo>
                  <a:pt x="7054" y="10154"/>
                </a:lnTo>
                <a:lnTo>
                  <a:pt x="7161" y="10154"/>
                </a:lnTo>
                <a:lnTo>
                  <a:pt x="7268" y="10083"/>
                </a:lnTo>
                <a:lnTo>
                  <a:pt x="7375" y="9976"/>
                </a:lnTo>
                <a:lnTo>
                  <a:pt x="7446" y="9798"/>
                </a:lnTo>
                <a:lnTo>
                  <a:pt x="7446" y="9620"/>
                </a:lnTo>
                <a:lnTo>
                  <a:pt x="7375" y="9441"/>
                </a:lnTo>
                <a:lnTo>
                  <a:pt x="7303" y="9335"/>
                </a:lnTo>
                <a:lnTo>
                  <a:pt x="7268" y="9263"/>
                </a:lnTo>
                <a:lnTo>
                  <a:pt x="7303" y="9228"/>
                </a:lnTo>
                <a:lnTo>
                  <a:pt x="7339" y="9192"/>
                </a:lnTo>
                <a:lnTo>
                  <a:pt x="7410" y="9192"/>
                </a:lnTo>
                <a:lnTo>
                  <a:pt x="7588" y="9263"/>
                </a:lnTo>
                <a:lnTo>
                  <a:pt x="7660" y="9263"/>
                </a:lnTo>
                <a:lnTo>
                  <a:pt x="7660" y="9406"/>
                </a:lnTo>
                <a:lnTo>
                  <a:pt x="7695" y="9513"/>
                </a:lnTo>
                <a:lnTo>
                  <a:pt x="7731" y="9584"/>
                </a:lnTo>
                <a:lnTo>
                  <a:pt x="7838" y="9655"/>
                </a:lnTo>
                <a:lnTo>
                  <a:pt x="8016" y="9655"/>
                </a:lnTo>
                <a:lnTo>
                  <a:pt x="8087" y="9584"/>
                </a:lnTo>
                <a:lnTo>
                  <a:pt x="8158" y="9477"/>
                </a:lnTo>
                <a:lnTo>
                  <a:pt x="8158" y="9299"/>
                </a:lnTo>
                <a:lnTo>
                  <a:pt x="8123" y="9085"/>
                </a:lnTo>
                <a:lnTo>
                  <a:pt x="8123" y="9050"/>
                </a:lnTo>
                <a:lnTo>
                  <a:pt x="8052" y="8693"/>
                </a:lnTo>
                <a:close/>
                <a:moveTo>
                  <a:pt x="13965" y="1"/>
                </a:moveTo>
                <a:lnTo>
                  <a:pt x="13823" y="108"/>
                </a:lnTo>
                <a:lnTo>
                  <a:pt x="13645" y="214"/>
                </a:lnTo>
                <a:lnTo>
                  <a:pt x="13502" y="393"/>
                </a:lnTo>
                <a:lnTo>
                  <a:pt x="13395" y="535"/>
                </a:lnTo>
                <a:lnTo>
                  <a:pt x="13288" y="678"/>
                </a:lnTo>
                <a:lnTo>
                  <a:pt x="13253" y="856"/>
                </a:lnTo>
                <a:lnTo>
                  <a:pt x="13253" y="1034"/>
                </a:lnTo>
                <a:lnTo>
                  <a:pt x="13253" y="1105"/>
                </a:lnTo>
                <a:lnTo>
                  <a:pt x="13217" y="1141"/>
                </a:lnTo>
                <a:lnTo>
                  <a:pt x="13182" y="1176"/>
                </a:lnTo>
                <a:lnTo>
                  <a:pt x="12861" y="1176"/>
                </a:lnTo>
                <a:lnTo>
                  <a:pt x="12825" y="1105"/>
                </a:lnTo>
                <a:lnTo>
                  <a:pt x="12790" y="927"/>
                </a:lnTo>
                <a:lnTo>
                  <a:pt x="12754" y="820"/>
                </a:lnTo>
                <a:lnTo>
                  <a:pt x="12718" y="749"/>
                </a:lnTo>
                <a:lnTo>
                  <a:pt x="12647" y="713"/>
                </a:lnTo>
                <a:lnTo>
                  <a:pt x="12576" y="678"/>
                </a:lnTo>
                <a:lnTo>
                  <a:pt x="12469" y="713"/>
                </a:lnTo>
                <a:lnTo>
                  <a:pt x="12362" y="784"/>
                </a:lnTo>
                <a:lnTo>
                  <a:pt x="12220" y="927"/>
                </a:lnTo>
                <a:lnTo>
                  <a:pt x="12148" y="963"/>
                </a:lnTo>
                <a:lnTo>
                  <a:pt x="12077" y="927"/>
                </a:lnTo>
                <a:lnTo>
                  <a:pt x="11970" y="963"/>
                </a:lnTo>
                <a:lnTo>
                  <a:pt x="11863" y="1034"/>
                </a:lnTo>
                <a:lnTo>
                  <a:pt x="11757" y="1176"/>
                </a:lnTo>
                <a:lnTo>
                  <a:pt x="11650" y="1283"/>
                </a:lnTo>
                <a:lnTo>
                  <a:pt x="11543" y="1319"/>
                </a:lnTo>
                <a:lnTo>
                  <a:pt x="11436" y="1319"/>
                </a:lnTo>
                <a:lnTo>
                  <a:pt x="11365" y="1354"/>
                </a:lnTo>
                <a:lnTo>
                  <a:pt x="11293" y="1390"/>
                </a:lnTo>
                <a:lnTo>
                  <a:pt x="11258" y="1497"/>
                </a:lnTo>
                <a:lnTo>
                  <a:pt x="11080" y="1390"/>
                </a:lnTo>
                <a:lnTo>
                  <a:pt x="10973" y="1283"/>
                </a:lnTo>
                <a:lnTo>
                  <a:pt x="10866" y="1212"/>
                </a:lnTo>
                <a:lnTo>
                  <a:pt x="10617" y="1212"/>
                </a:lnTo>
                <a:lnTo>
                  <a:pt x="10510" y="1283"/>
                </a:lnTo>
                <a:lnTo>
                  <a:pt x="10438" y="1390"/>
                </a:lnTo>
                <a:lnTo>
                  <a:pt x="10403" y="1497"/>
                </a:lnTo>
                <a:lnTo>
                  <a:pt x="10367" y="1782"/>
                </a:lnTo>
                <a:lnTo>
                  <a:pt x="10296" y="1889"/>
                </a:lnTo>
                <a:lnTo>
                  <a:pt x="10225" y="1996"/>
                </a:lnTo>
                <a:lnTo>
                  <a:pt x="10118" y="2067"/>
                </a:lnTo>
                <a:lnTo>
                  <a:pt x="9975" y="2103"/>
                </a:lnTo>
                <a:lnTo>
                  <a:pt x="9583" y="2103"/>
                </a:lnTo>
                <a:lnTo>
                  <a:pt x="9477" y="2138"/>
                </a:lnTo>
                <a:lnTo>
                  <a:pt x="9441" y="2209"/>
                </a:lnTo>
                <a:lnTo>
                  <a:pt x="9405" y="2245"/>
                </a:lnTo>
                <a:lnTo>
                  <a:pt x="9405" y="2316"/>
                </a:lnTo>
                <a:lnTo>
                  <a:pt x="9441" y="2388"/>
                </a:lnTo>
                <a:lnTo>
                  <a:pt x="9405" y="2388"/>
                </a:lnTo>
                <a:lnTo>
                  <a:pt x="9263" y="2530"/>
                </a:lnTo>
                <a:lnTo>
                  <a:pt x="9192" y="2494"/>
                </a:lnTo>
                <a:lnTo>
                  <a:pt x="9049" y="2388"/>
                </a:lnTo>
                <a:lnTo>
                  <a:pt x="8942" y="2388"/>
                </a:lnTo>
                <a:lnTo>
                  <a:pt x="8907" y="2423"/>
                </a:lnTo>
                <a:lnTo>
                  <a:pt x="8871" y="2494"/>
                </a:lnTo>
                <a:lnTo>
                  <a:pt x="8907" y="2530"/>
                </a:lnTo>
                <a:lnTo>
                  <a:pt x="8907" y="2566"/>
                </a:lnTo>
                <a:lnTo>
                  <a:pt x="8835" y="2815"/>
                </a:lnTo>
                <a:lnTo>
                  <a:pt x="8800" y="2851"/>
                </a:lnTo>
                <a:lnTo>
                  <a:pt x="8764" y="2922"/>
                </a:lnTo>
                <a:lnTo>
                  <a:pt x="8657" y="2958"/>
                </a:lnTo>
                <a:lnTo>
                  <a:pt x="8550" y="2993"/>
                </a:lnTo>
                <a:lnTo>
                  <a:pt x="8515" y="2993"/>
                </a:lnTo>
                <a:lnTo>
                  <a:pt x="8479" y="2922"/>
                </a:lnTo>
                <a:lnTo>
                  <a:pt x="8337" y="2922"/>
                </a:lnTo>
                <a:lnTo>
                  <a:pt x="8230" y="2993"/>
                </a:lnTo>
                <a:lnTo>
                  <a:pt x="8158" y="3029"/>
                </a:lnTo>
                <a:lnTo>
                  <a:pt x="8123" y="3064"/>
                </a:lnTo>
                <a:lnTo>
                  <a:pt x="8016" y="3100"/>
                </a:lnTo>
                <a:lnTo>
                  <a:pt x="7945" y="3171"/>
                </a:lnTo>
                <a:lnTo>
                  <a:pt x="7873" y="3278"/>
                </a:lnTo>
                <a:lnTo>
                  <a:pt x="7909" y="3456"/>
                </a:lnTo>
                <a:lnTo>
                  <a:pt x="7909" y="3599"/>
                </a:lnTo>
                <a:lnTo>
                  <a:pt x="7802" y="3599"/>
                </a:lnTo>
                <a:lnTo>
                  <a:pt x="7731" y="3670"/>
                </a:lnTo>
                <a:lnTo>
                  <a:pt x="7731" y="3706"/>
                </a:lnTo>
                <a:lnTo>
                  <a:pt x="7624" y="3634"/>
                </a:lnTo>
                <a:lnTo>
                  <a:pt x="7517" y="3492"/>
                </a:lnTo>
                <a:lnTo>
                  <a:pt x="7410" y="3349"/>
                </a:lnTo>
                <a:lnTo>
                  <a:pt x="7339" y="3314"/>
                </a:lnTo>
                <a:lnTo>
                  <a:pt x="7303" y="3314"/>
                </a:lnTo>
                <a:lnTo>
                  <a:pt x="7197" y="3349"/>
                </a:lnTo>
                <a:lnTo>
                  <a:pt x="7125" y="3421"/>
                </a:lnTo>
                <a:lnTo>
                  <a:pt x="7090" y="3456"/>
                </a:lnTo>
                <a:lnTo>
                  <a:pt x="7054" y="3456"/>
                </a:lnTo>
                <a:lnTo>
                  <a:pt x="6947" y="3385"/>
                </a:lnTo>
                <a:lnTo>
                  <a:pt x="6805" y="3349"/>
                </a:lnTo>
                <a:lnTo>
                  <a:pt x="6520" y="3314"/>
                </a:lnTo>
                <a:lnTo>
                  <a:pt x="6342" y="3385"/>
                </a:lnTo>
                <a:lnTo>
                  <a:pt x="6270" y="3456"/>
                </a:lnTo>
                <a:lnTo>
                  <a:pt x="6199" y="3563"/>
                </a:lnTo>
                <a:lnTo>
                  <a:pt x="6199" y="3670"/>
                </a:lnTo>
                <a:lnTo>
                  <a:pt x="6199" y="3777"/>
                </a:lnTo>
                <a:lnTo>
                  <a:pt x="6235" y="3884"/>
                </a:lnTo>
                <a:lnTo>
                  <a:pt x="6270" y="3955"/>
                </a:lnTo>
                <a:lnTo>
                  <a:pt x="6306" y="4062"/>
                </a:lnTo>
                <a:lnTo>
                  <a:pt x="6057" y="3955"/>
                </a:lnTo>
                <a:lnTo>
                  <a:pt x="5950" y="3884"/>
                </a:lnTo>
                <a:lnTo>
                  <a:pt x="5807" y="3777"/>
                </a:lnTo>
                <a:lnTo>
                  <a:pt x="5665" y="3741"/>
                </a:lnTo>
                <a:lnTo>
                  <a:pt x="5522" y="3741"/>
                </a:lnTo>
                <a:lnTo>
                  <a:pt x="5415" y="3848"/>
                </a:lnTo>
                <a:lnTo>
                  <a:pt x="5308" y="3955"/>
                </a:lnTo>
                <a:lnTo>
                  <a:pt x="5273" y="4026"/>
                </a:lnTo>
                <a:lnTo>
                  <a:pt x="5202" y="4026"/>
                </a:lnTo>
                <a:lnTo>
                  <a:pt x="5095" y="3991"/>
                </a:lnTo>
                <a:lnTo>
                  <a:pt x="5023" y="3920"/>
                </a:lnTo>
                <a:lnTo>
                  <a:pt x="4845" y="3777"/>
                </a:lnTo>
                <a:lnTo>
                  <a:pt x="4667" y="3670"/>
                </a:lnTo>
                <a:lnTo>
                  <a:pt x="4489" y="3670"/>
                </a:lnTo>
                <a:lnTo>
                  <a:pt x="4418" y="3706"/>
                </a:lnTo>
                <a:lnTo>
                  <a:pt x="4382" y="3741"/>
                </a:lnTo>
                <a:lnTo>
                  <a:pt x="4347" y="3813"/>
                </a:lnTo>
                <a:lnTo>
                  <a:pt x="4311" y="3884"/>
                </a:lnTo>
                <a:lnTo>
                  <a:pt x="4275" y="4026"/>
                </a:lnTo>
                <a:lnTo>
                  <a:pt x="4204" y="4098"/>
                </a:lnTo>
                <a:lnTo>
                  <a:pt x="4097" y="4205"/>
                </a:lnTo>
                <a:lnTo>
                  <a:pt x="3955" y="4454"/>
                </a:lnTo>
                <a:lnTo>
                  <a:pt x="3919" y="4383"/>
                </a:lnTo>
                <a:lnTo>
                  <a:pt x="3812" y="4347"/>
                </a:lnTo>
                <a:lnTo>
                  <a:pt x="3777" y="4347"/>
                </a:lnTo>
                <a:lnTo>
                  <a:pt x="3741" y="4418"/>
                </a:lnTo>
                <a:lnTo>
                  <a:pt x="3705" y="4525"/>
                </a:lnTo>
                <a:lnTo>
                  <a:pt x="3705" y="4668"/>
                </a:lnTo>
                <a:lnTo>
                  <a:pt x="3670" y="4739"/>
                </a:lnTo>
                <a:lnTo>
                  <a:pt x="3527" y="4810"/>
                </a:lnTo>
                <a:lnTo>
                  <a:pt x="3420" y="4917"/>
                </a:lnTo>
                <a:lnTo>
                  <a:pt x="3278" y="4454"/>
                </a:lnTo>
                <a:lnTo>
                  <a:pt x="3207" y="4347"/>
                </a:lnTo>
                <a:lnTo>
                  <a:pt x="3135" y="4311"/>
                </a:lnTo>
                <a:lnTo>
                  <a:pt x="3064" y="4347"/>
                </a:lnTo>
                <a:lnTo>
                  <a:pt x="3028" y="4383"/>
                </a:lnTo>
                <a:lnTo>
                  <a:pt x="2886" y="4418"/>
                </a:lnTo>
                <a:lnTo>
                  <a:pt x="2672" y="4454"/>
                </a:lnTo>
                <a:lnTo>
                  <a:pt x="2565" y="4490"/>
                </a:lnTo>
                <a:lnTo>
                  <a:pt x="2494" y="4525"/>
                </a:lnTo>
                <a:lnTo>
                  <a:pt x="2387" y="4632"/>
                </a:lnTo>
                <a:lnTo>
                  <a:pt x="2387" y="4668"/>
                </a:lnTo>
                <a:lnTo>
                  <a:pt x="2387" y="4739"/>
                </a:lnTo>
                <a:lnTo>
                  <a:pt x="2423" y="4846"/>
                </a:lnTo>
                <a:lnTo>
                  <a:pt x="2494" y="4953"/>
                </a:lnTo>
                <a:lnTo>
                  <a:pt x="2637" y="5095"/>
                </a:lnTo>
                <a:lnTo>
                  <a:pt x="2672" y="5238"/>
                </a:lnTo>
                <a:lnTo>
                  <a:pt x="2708" y="5345"/>
                </a:lnTo>
                <a:lnTo>
                  <a:pt x="2672" y="5380"/>
                </a:lnTo>
                <a:lnTo>
                  <a:pt x="2637" y="5451"/>
                </a:lnTo>
                <a:lnTo>
                  <a:pt x="2494" y="5523"/>
                </a:lnTo>
                <a:lnTo>
                  <a:pt x="2387" y="5630"/>
                </a:lnTo>
                <a:lnTo>
                  <a:pt x="2316" y="5736"/>
                </a:lnTo>
                <a:lnTo>
                  <a:pt x="2316" y="5843"/>
                </a:lnTo>
                <a:lnTo>
                  <a:pt x="2280" y="5986"/>
                </a:lnTo>
                <a:lnTo>
                  <a:pt x="1817" y="6021"/>
                </a:lnTo>
                <a:lnTo>
                  <a:pt x="1710" y="6021"/>
                </a:lnTo>
                <a:lnTo>
                  <a:pt x="1532" y="6057"/>
                </a:lnTo>
                <a:lnTo>
                  <a:pt x="1461" y="6128"/>
                </a:lnTo>
                <a:lnTo>
                  <a:pt x="1425" y="6164"/>
                </a:lnTo>
                <a:lnTo>
                  <a:pt x="1461" y="6235"/>
                </a:lnTo>
                <a:lnTo>
                  <a:pt x="1532" y="6271"/>
                </a:lnTo>
                <a:lnTo>
                  <a:pt x="1710" y="6306"/>
                </a:lnTo>
                <a:lnTo>
                  <a:pt x="2138" y="6306"/>
                </a:lnTo>
                <a:lnTo>
                  <a:pt x="2209" y="6342"/>
                </a:lnTo>
                <a:lnTo>
                  <a:pt x="2245" y="6342"/>
                </a:lnTo>
                <a:lnTo>
                  <a:pt x="2245" y="6378"/>
                </a:lnTo>
                <a:lnTo>
                  <a:pt x="2173" y="6449"/>
                </a:lnTo>
                <a:lnTo>
                  <a:pt x="1888" y="6734"/>
                </a:lnTo>
                <a:lnTo>
                  <a:pt x="1568" y="6876"/>
                </a:lnTo>
                <a:lnTo>
                  <a:pt x="1390" y="6912"/>
                </a:lnTo>
                <a:lnTo>
                  <a:pt x="1105" y="6912"/>
                </a:lnTo>
                <a:lnTo>
                  <a:pt x="998" y="6948"/>
                </a:lnTo>
                <a:lnTo>
                  <a:pt x="927" y="6983"/>
                </a:lnTo>
                <a:lnTo>
                  <a:pt x="784" y="7161"/>
                </a:lnTo>
                <a:lnTo>
                  <a:pt x="713" y="7268"/>
                </a:lnTo>
                <a:lnTo>
                  <a:pt x="642" y="7197"/>
                </a:lnTo>
                <a:lnTo>
                  <a:pt x="535" y="7197"/>
                </a:lnTo>
                <a:lnTo>
                  <a:pt x="499" y="7233"/>
                </a:lnTo>
                <a:lnTo>
                  <a:pt x="463" y="7340"/>
                </a:lnTo>
                <a:lnTo>
                  <a:pt x="463" y="7553"/>
                </a:lnTo>
                <a:lnTo>
                  <a:pt x="463" y="7696"/>
                </a:lnTo>
                <a:lnTo>
                  <a:pt x="428" y="7838"/>
                </a:lnTo>
                <a:lnTo>
                  <a:pt x="392" y="7945"/>
                </a:lnTo>
                <a:lnTo>
                  <a:pt x="357" y="8052"/>
                </a:lnTo>
                <a:lnTo>
                  <a:pt x="72" y="8373"/>
                </a:lnTo>
                <a:lnTo>
                  <a:pt x="0" y="8480"/>
                </a:lnTo>
                <a:lnTo>
                  <a:pt x="0" y="8658"/>
                </a:lnTo>
                <a:lnTo>
                  <a:pt x="36" y="8800"/>
                </a:lnTo>
                <a:lnTo>
                  <a:pt x="107" y="8943"/>
                </a:lnTo>
                <a:lnTo>
                  <a:pt x="178" y="9121"/>
                </a:lnTo>
                <a:lnTo>
                  <a:pt x="321" y="9263"/>
                </a:lnTo>
                <a:lnTo>
                  <a:pt x="463" y="9370"/>
                </a:lnTo>
                <a:lnTo>
                  <a:pt x="642" y="9477"/>
                </a:lnTo>
                <a:lnTo>
                  <a:pt x="784" y="9513"/>
                </a:lnTo>
                <a:lnTo>
                  <a:pt x="748" y="9833"/>
                </a:lnTo>
                <a:lnTo>
                  <a:pt x="713" y="10225"/>
                </a:lnTo>
                <a:lnTo>
                  <a:pt x="748" y="10332"/>
                </a:lnTo>
                <a:lnTo>
                  <a:pt x="820" y="10439"/>
                </a:lnTo>
                <a:lnTo>
                  <a:pt x="927" y="10475"/>
                </a:lnTo>
                <a:lnTo>
                  <a:pt x="1033" y="10510"/>
                </a:lnTo>
                <a:lnTo>
                  <a:pt x="1140" y="10475"/>
                </a:lnTo>
                <a:lnTo>
                  <a:pt x="1283" y="10439"/>
                </a:lnTo>
                <a:lnTo>
                  <a:pt x="1318" y="10403"/>
                </a:lnTo>
                <a:lnTo>
                  <a:pt x="1532" y="10296"/>
                </a:lnTo>
                <a:lnTo>
                  <a:pt x="1675" y="10475"/>
                </a:lnTo>
                <a:lnTo>
                  <a:pt x="1782" y="10617"/>
                </a:lnTo>
                <a:lnTo>
                  <a:pt x="1853" y="10760"/>
                </a:lnTo>
                <a:lnTo>
                  <a:pt x="1888" y="10831"/>
                </a:lnTo>
                <a:lnTo>
                  <a:pt x="1853" y="10902"/>
                </a:lnTo>
                <a:lnTo>
                  <a:pt x="1853" y="10973"/>
                </a:lnTo>
                <a:lnTo>
                  <a:pt x="1888" y="11045"/>
                </a:lnTo>
                <a:lnTo>
                  <a:pt x="1960" y="11080"/>
                </a:lnTo>
                <a:lnTo>
                  <a:pt x="2067" y="11151"/>
                </a:lnTo>
                <a:lnTo>
                  <a:pt x="2245" y="11187"/>
                </a:lnTo>
                <a:lnTo>
                  <a:pt x="2352" y="11187"/>
                </a:lnTo>
                <a:lnTo>
                  <a:pt x="2565" y="11258"/>
                </a:lnTo>
                <a:lnTo>
                  <a:pt x="2672" y="11294"/>
                </a:lnTo>
                <a:lnTo>
                  <a:pt x="2708" y="11365"/>
                </a:lnTo>
                <a:lnTo>
                  <a:pt x="2815" y="11365"/>
                </a:lnTo>
                <a:lnTo>
                  <a:pt x="2886" y="11294"/>
                </a:lnTo>
                <a:lnTo>
                  <a:pt x="3028" y="11009"/>
                </a:lnTo>
                <a:lnTo>
                  <a:pt x="3064" y="10866"/>
                </a:lnTo>
                <a:lnTo>
                  <a:pt x="3171" y="10938"/>
                </a:lnTo>
                <a:lnTo>
                  <a:pt x="3242" y="10973"/>
                </a:lnTo>
                <a:lnTo>
                  <a:pt x="3598" y="10973"/>
                </a:lnTo>
                <a:lnTo>
                  <a:pt x="3741" y="10938"/>
                </a:lnTo>
                <a:lnTo>
                  <a:pt x="3848" y="10866"/>
                </a:lnTo>
                <a:lnTo>
                  <a:pt x="3883" y="10902"/>
                </a:lnTo>
                <a:lnTo>
                  <a:pt x="4026" y="11080"/>
                </a:lnTo>
                <a:lnTo>
                  <a:pt x="4204" y="11187"/>
                </a:lnTo>
                <a:lnTo>
                  <a:pt x="4418" y="11187"/>
                </a:lnTo>
                <a:lnTo>
                  <a:pt x="4489" y="11080"/>
                </a:lnTo>
                <a:lnTo>
                  <a:pt x="4525" y="10938"/>
                </a:lnTo>
                <a:lnTo>
                  <a:pt x="4596" y="11009"/>
                </a:lnTo>
                <a:lnTo>
                  <a:pt x="4738" y="11116"/>
                </a:lnTo>
                <a:lnTo>
                  <a:pt x="4917" y="11223"/>
                </a:lnTo>
                <a:lnTo>
                  <a:pt x="5095" y="11294"/>
                </a:lnTo>
                <a:lnTo>
                  <a:pt x="5273" y="11365"/>
                </a:lnTo>
                <a:lnTo>
                  <a:pt x="5415" y="11365"/>
                </a:lnTo>
                <a:lnTo>
                  <a:pt x="5522" y="11330"/>
                </a:lnTo>
                <a:lnTo>
                  <a:pt x="5558" y="11294"/>
                </a:lnTo>
                <a:lnTo>
                  <a:pt x="5593" y="11258"/>
                </a:lnTo>
                <a:lnTo>
                  <a:pt x="5629" y="11116"/>
                </a:lnTo>
                <a:lnTo>
                  <a:pt x="5629" y="11045"/>
                </a:lnTo>
                <a:lnTo>
                  <a:pt x="5558" y="10902"/>
                </a:lnTo>
                <a:lnTo>
                  <a:pt x="5415" y="10653"/>
                </a:lnTo>
                <a:lnTo>
                  <a:pt x="5308" y="10475"/>
                </a:lnTo>
                <a:lnTo>
                  <a:pt x="5308" y="10403"/>
                </a:lnTo>
                <a:lnTo>
                  <a:pt x="5415" y="10296"/>
                </a:lnTo>
                <a:lnTo>
                  <a:pt x="5487" y="10154"/>
                </a:lnTo>
                <a:lnTo>
                  <a:pt x="5522" y="10083"/>
                </a:lnTo>
                <a:lnTo>
                  <a:pt x="5487" y="9976"/>
                </a:lnTo>
                <a:lnTo>
                  <a:pt x="5415" y="9905"/>
                </a:lnTo>
                <a:lnTo>
                  <a:pt x="5344" y="9798"/>
                </a:lnTo>
                <a:lnTo>
                  <a:pt x="5380" y="9798"/>
                </a:lnTo>
                <a:lnTo>
                  <a:pt x="5487" y="9762"/>
                </a:lnTo>
                <a:lnTo>
                  <a:pt x="5629" y="9726"/>
                </a:lnTo>
                <a:lnTo>
                  <a:pt x="5736" y="9691"/>
                </a:lnTo>
                <a:lnTo>
                  <a:pt x="5985" y="9905"/>
                </a:lnTo>
                <a:lnTo>
                  <a:pt x="6199" y="10118"/>
                </a:lnTo>
                <a:lnTo>
                  <a:pt x="6876" y="10938"/>
                </a:lnTo>
                <a:lnTo>
                  <a:pt x="7660" y="11793"/>
                </a:lnTo>
                <a:lnTo>
                  <a:pt x="8479" y="12648"/>
                </a:lnTo>
                <a:lnTo>
                  <a:pt x="8907" y="13111"/>
                </a:lnTo>
                <a:lnTo>
                  <a:pt x="9263" y="13538"/>
                </a:lnTo>
                <a:lnTo>
                  <a:pt x="9619" y="14001"/>
                </a:lnTo>
                <a:lnTo>
                  <a:pt x="9904" y="14465"/>
                </a:lnTo>
                <a:lnTo>
                  <a:pt x="10510" y="15426"/>
                </a:lnTo>
                <a:lnTo>
                  <a:pt x="10795" y="15854"/>
                </a:lnTo>
                <a:lnTo>
                  <a:pt x="11115" y="16281"/>
                </a:lnTo>
                <a:lnTo>
                  <a:pt x="11258" y="16460"/>
                </a:lnTo>
                <a:lnTo>
                  <a:pt x="11436" y="16638"/>
                </a:lnTo>
                <a:lnTo>
                  <a:pt x="11650" y="16816"/>
                </a:lnTo>
                <a:lnTo>
                  <a:pt x="11828" y="16923"/>
                </a:lnTo>
                <a:lnTo>
                  <a:pt x="12220" y="17136"/>
                </a:lnTo>
                <a:lnTo>
                  <a:pt x="12540" y="17243"/>
                </a:lnTo>
                <a:lnTo>
                  <a:pt x="13003" y="17421"/>
                </a:lnTo>
                <a:lnTo>
                  <a:pt x="13217" y="17528"/>
                </a:lnTo>
                <a:lnTo>
                  <a:pt x="13538" y="17706"/>
                </a:lnTo>
                <a:lnTo>
                  <a:pt x="13752" y="17920"/>
                </a:lnTo>
                <a:lnTo>
                  <a:pt x="13680" y="18526"/>
                </a:lnTo>
                <a:lnTo>
                  <a:pt x="13645" y="19131"/>
                </a:lnTo>
                <a:lnTo>
                  <a:pt x="13609" y="20200"/>
                </a:lnTo>
                <a:lnTo>
                  <a:pt x="13609" y="20735"/>
                </a:lnTo>
                <a:lnTo>
                  <a:pt x="13645" y="21233"/>
                </a:lnTo>
                <a:lnTo>
                  <a:pt x="13680" y="21768"/>
                </a:lnTo>
                <a:lnTo>
                  <a:pt x="13716" y="22266"/>
                </a:lnTo>
                <a:lnTo>
                  <a:pt x="13823" y="23193"/>
                </a:lnTo>
                <a:lnTo>
                  <a:pt x="13930" y="24119"/>
                </a:lnTo>
                <a:lnTo>
                  <a:pt x="13965" y="24938"/>
                </a:lnTo>
                <a:lnTo>
                  <a:pt x="14001" y="25758"/>
                </a:lnTo>
                <a:lnTo>
                  <a:pt x="14001" y="26470"/>
                </a:lnTo>
                <a:lnTo>
                  <a:pt x="14001" y="27682"/>
                </a:lnTo>
                <a:lnTo>
                  <a:pt x="13965" y="29035"/>
                </a:lnTo>
                <a:lnTo>
                  <a:pt x="13930" y="29249"/>
                </a:lnTo>
                <a:lnTo>
                  <a:pt x="13930" y="29320"/>
                </a:lnTo>
                <a:lnTo>
                  <a:pt x="13930" y="29356"/>
                </a:lnTo>
                <a:lnTo>
                  <a:pt x="13930" y="29463"/>
                </a:lnTo>
                <a:lnTo>
                  <a:pt x="13930" y="29855"/>
                </a:lnTo>
                <a:lnTo>
                  <a:pt x="13930" y="30282"/>
                </a:lnTo>
                <a:lnTo>
                  <a:pt x="13965" y="30496"/>
                </a:lnTo>
                <a:lnTo>
                  <a:pt x="14001" y="30710"/>
                </a:lnTo>
                <a:lnTo>
                  <a:pt x="14072" y="30888"/>
                </a:lnTo>
                <a:lnTo>
                  <a:pt x="14179" y="31066"/>
                </a:lnTo>
                <a:lnTo>
                  <a:pt x="14322" y="31208"/>
                </a:lnTo>
                <a:lnTo>
                  <a:pt x="14428" y="31280"/>
                </a:lnTo>
                <a:lnTo>
                  <a:pt x="14571" y="31315"/>
                </a:lnTo>
                <a:lnTo>
                  <a:pt x="14642" y="31315"/>
                </a:lnTo>
                <a:lnTo>
                  <a:pt x="14713" y="31280"/>
                </a:lnTo>
                <a:lnTo>
                  <a:pt x="14785" y="31208"/>
                </a:lnTo>
                <a:lnTo>
                  <a:pt x="14820" y="31102"/>
                </a:lnTo>
                <a:lnTo>
                  <a:pt x="14820" y="30959"/>
                </a:lnTo>
                <a:lnTo>
                  <a:pt x="14856" y="30817"/>
                </a:lnTo>
                <a:lnTo>
                  <a:pt x="14892" y="30638"/>
                </a:lnTo>
                <a:lnTo>
                  <a:pt x="15070" y="30033"/>
                </a:lnTo>
                <a:lnTo>
                  <a:pt x="15177" y="29605"/>
                </a:lnTo>
                <a:lnTo>
                  <a:pt x="15212" y="29463"/>
                </a:lnTo>
                <a:lnTo>
                  <a:pt x="15212" y="29392"/>
                </a:lnTo>
                <a:lnTo>
                  <a:pt x="15212" y="29320"/>
                </a:lnTo>
                <a:lnTo>
                  <a:pt x="15212" y="29071"/>
                </a:lnTo>
                <a:lnTo>
                  <a:pt x="15248" y="27717"/>
                </a:lnTo>
                <a:lnTo>
                  <a:pt x="15177" y="26435"/>
                </a:lnTo>
                <a:lnTo>
                  <a:pt x="15141" y="25687"/>
                </a:lnTo>
                <a:lnTo>
                  <a:pt x="15070" y="24867"/>
                </a:lnTo>
                <a:lnTo>
                  <a:pt x="14963" y="23976"/>
                </a:lnTo>
                <a:lnTo>
                  <a:pt x="14820" y="23086"/>
                </a:lnTo>
                <a:lnTo>
                  <a:pt x="14749" y="22623"/>
                </a:lnTo>
                <a:lnTo>
                  <a:pt x="14820" y="22516"/>
                </a:lnTo>
                <a:lnTo>
                  <a:pt x="14856" y="22373"/>
                </a:lnTo>
                <a:lnTo>
                  <a:pt x="14998" y="22017"/>
                </a:lnTo>
                <a:lnTo>
                  <a:pt x="15034" y="21875"/>
                </a:lnTo>
                <a:lnTo>
                  <a:pt x="15141" y="21661"/>
                </a:lnTo>
                <a:lnTo>
                  <a:pt x="15319" y="21376"/>
                </a:lnTo>
                <a:lnTo>
                  <a:pt x="15604" y="21055"/>
                </a:lnTo>
                <a:lnTo>
                  <a:pt x="15996" y="20735"/>
                </a:lnTo>
                <a:lnTo>
                  <a:pt x="16245" y="20592"/>
                </a:lnTo>
                <a:lnTo>
                  <a:pt x="16495" y="20450"/>
                </a:lnTo>
                <a:lnTo>
                  <a:pt x="17065" y="20236"/>
                </a:lnTo>
                <a:lnTo>
                  <a:pt x="17635" y="19986"/>
                </a:lnTo>
                <a:lnTo>
                  <a:pt x="18525" y="19666"/>
                </a:lnTo>
                <a:lnTo>
                  <a:pt x="19309" y="19310"/>
                </a:lnTo>
                <a:lnTo>
                  <a:pt x="19345" y="19310"/>
                </a:lnTo>
                <a:lnTo>
                  <a:pt x="19559" y="19345"/>
                </a:lnTo>
                <a:lnTo>
                  <a:pt x="19737" y="19345"/>
                </a:lnTo>
                <a:lnTo>
                  <a:pt x="19737" y="19381"/>
                </a:lnTo>
                <a:lnTo>
                  <a:pt x="19594" y="19488"/>
                </a:lnTo>
                <a:lnTo>
                  <a:pt x="19487" y="19666"/>
                </a:lnTo>
                <a:lnTo>
                  <a:pt x="19452" y="19701"/>
                </a:lnTo>
                <a:lnTo>
                  <a:pt x="19487" y="19737"/>
                </a:lnTo>
                <a:lnTo>
                  <a:pt x="19487" y="19773"/>
                </a:lnTo>
                <a:lnTo>
                  <a:pt x="19523" y="19737"/>
                </a:lnTo>
                <a:lnTo>
                  <a:pt x="19594" y="19808"/>
                </a:lnTo>
                <a:lnTo>
                  <a:pt x="19594" y="19844"/>
                </a:lnTo>
                <a:lnTo>
                  <a:pt x="19665" y="19915"/>
                </a:lnTo>
                <a:lnTo>
                  <a:pt x="19772" y="19951"/>
                </a:lnTo>
                <a:lnTo>
                  <a:pt x="19879" y="19986"/>
                </a:lnTo>
                <a:lnTo>
                  <a:pt x="19986" y="19986"/>
                </a:lnTo>
                <a:lnTo>
                  <a:pt x="20022" y="19951"/>
                </a:lnTo>
                <a:lnTo>
                  <a:pt x="20164" y="19951"/>
                </a:lnTo>
                <a:lnTo>
                  <a:pt x="20235" y="20022"/>
                </a:lnTo>
                <a:lnTo>
                  <a:pt x="20307" y="20093"/>
                </a:lnTo>
                <a:lnTo>
                  <a:pt x="20378" y="20165"/>
                </a:lnTo>
                <a:lnTo>
                  <a:pt x="20449" y="20200"/>
                </a:lnTo>
                <a:lnTo>
                  <a:pt x="20520" y="20200"/>
                </a:lnTo>
                <a:lnTo>
                  <a:pt x="20520" y="20307"/>
                </a:lnTo>
                <a:lnTo>
                  <a:pt x="20556" y="20414"/>
                </a:lnTo>
                <a:lnTo>
                  <a:pt x="20627" y="20521"/>
                </a:lnTo>
                <a:lnTo>
                  <a:pt x="20699" y="20556"/>
                </a:lnTo>
                <a:lnTo>
                  <a:pt x="20805" y="20592"/>
                </a:lnTo>
                <a:lnTo>
                  <a:pt x="21019" y="20592"/>
                </a:lnTo>
                <a:lnTo>
                  <a:pt x="21126" y="20521"/>
                </a:lnTo>
                <a:lnTo>
                  <a:pt x="21197" y="20450"/>
                </a:lnTo>
                <a:lnTo>
                  <a:pt x="21233" y="20343"/>
                </a:lnTo>
                <a:lnTo>
                  <a:pt x="21233" y="20236"/>
                </a:lnTo>
                <a:lnTo>
                  <a:pt x="21197" y="20165"/>
                </a:lnTo>
                <a:lnTo>
                  <a:pt x="21197" y="20058"/>
                </a:lnTo>
                <a:lnTo>
                  <a:pt x="21304" y="20165"/>
                </a:lnTo>
                <a:lnTo>
                  <a:pt x="21375" y="20236"/>
                </a:lnTo>
                <a:lnTo>
                  <a:pt x="21411" y="20343"/>
                </a:lnTo>
                <a:lnTo>
                  <a:pt x="21447" y="20343"/>
                </a:lnTo>
                <a:lnTo>
                  <a:pt x="21447" y="20414"/>
                </a:lnTo>
                <a:lnTo>
                  <a:pt x="21447" y="20521"/>
                </a:lnTo>
                <a:lnTo>
                  <a:pt x="21482" y="20556"/>
                </a:lnTo>
                <a:lnTo>
                  <a:pt x="21518" y="20592"/>
                </a:lnTo>
                <a:lnTo>
                  <a:pt x="21554" y="20592"/>
                </a:lnTo>
                <a:lnTo>
                  <a:pt x="21518" y="20735"/>
                </a:lnTo>
                <a:lnTo>
                  <a:pt x="21482" y="20806"/>
                </a:lnTo>
                <a:lnTo>
                  <a:pt x="21518" y="20841"/>
                </a:lnTo>
                <a:lnTo>
                  <a:pt x="21589" y="20877"/>
                </a:lnTo>
                <a:lnTo>
                  <a:pt x="21660" y="20877"/>
                </a:lnTo>
                <a:lnTo>
                  <a:pt x="21874" y="20841"/>
                </a:lnTo>
                <a:lnTo>
                  <a:pt x="21981" y="20877"/>
                </a:lnTo>
                <a:lnTo>
                  <a:pt x="22052" y="20913"/>
                </a:lnTo>
                <a:lnTo>
                  <a:pt x="22124" y="21126"/>
                </a:lnTo>
                <a:lnTo>
                  <a:pt x="22159" y="21269"/>
                </a:lnTo>
                <a:lnTo>
                  <a:pt x="22230" y="21340"/>
                </a:lnTo>
                <a:lnTo>
                  <a:pt x="22302" y="21376"/>
                </a:lnTo>
                <a:lnTo>
                  <a:pt x="22444" y="21411"/>
                </a:lnTo>
                <a:lnTo>
                  <a:pt x="22480" y="21411"/>
                </a:lnTo>
                <a:lnTo>
                  <a:pt x="22551" y="21376"/>
                </a:lnTo>
                <a:lnTo>
                  <a:pt x="22622" y="21411"/>
                </a:lnTo>
                <a:lnTo>
                  <a:pt x="22658" y="21447"/>
                </a:lnTo>
                <a:lnTo>
                  <a:pt x="22694" y="21483"/>
                </a:lnTo>
                <a:lnTo>
                  <a:pt x="22729" y="21696"/>
                </a:lnTo>
                <a:lnTo>
                  <a:pt x="22800" y="21839"/>
                </a:lnTo>
                <a:lnTo>
                  <a:pt x="22872" y="21981"/>
                </a:lnTo>
                <a:lnTo>
                  <a:pt x="22979" y="22053"/>
                </a:lnTo>
                <a:lnTo>
                  <a:pt x="23085" y="22124"/>
                </a:lnTo>
                <a:lnTo>
                  <a:pt x="23228" y="22160"/>
                </a:lnTo>
                <a:lnTo>
                  <a:pt x="23335" y="22195"/>
                </a:lnTo>
                <a:lnTo>
                  <a:pt x="23406" y="22160"/>
                </a:lnTo>
                <a:lnTo>
                  <a:pt x="23442" y="22124"/>
                </a:lnTo>
                <a:lnTo>
                  <a:pt x="23477" y="22053"/>
                </a:lnTo>
                <a:lnTo>
                  <a:pt x="23442" y="21981"/>
                </a:lnTo>
                <a:lnTo>
                  <a:pt x="23335" y="21875"/>
                </a:lnTo>
                <a:lnTo>
                  <a:pt x="23513" y="21981"/>
                </a:lnTo>
                <a:lnTo>
                  <a:pt x="23655" y="21981"/>
                </a:lnTo>
                <a:lnTo>
                  <a:pt x="23727" y="21946"/>
                </a:lnTo>
                <a:lnTo>
                  <a:pt x="23798" y="21839"/>
                </a:lnTo>
                <a:lnTo>
                  <a:pt x="23869" y="21590"/>
                </a:lnTo>
                <a:lnTo>
                  <a:pt x="23940" y="21340"/>
                </a:lnTo>
                <a:lnTo>
                  <a:pt x="24047" y="21411"/>
                </a:lnTo>
                <a:lnTo>
                  <a:pt x="24119" y="21447"/>
                </a:lnTo>
                <a:lnTo>
                  <a:pt x="24190" y="21447"/>
                </a:lnTo>
                <a:lnTo>
                  <a:pt x="24261" y="21411"/>
                </a:lnTo>
                <a:lnTo>
                  <a:pt x="24297" y="21376"/>
                </a:lnTo>
                <a:lnTo>
                  <a:pt x="24332" y="21305"/>
                </a:lnTo>
                <a:lnTo>
                  <a:pt x="24368" y="21091"/>
                </a:lnTo>
                <a:lnTo>
                  <a:pt x="24368" y="20663"/>
                </a:lnTo>
                <a:lnTo>
                  <a:pt x="24368" y="20521"/>
                </a:lnTo>
                <a:lnTo>
                  <a:pt x="24404" y="20414"/>
                </a:lnTo>
                <a:lnTo>
                  <a:pt x="24475" y="20414"/>
                </a:lnTo>
                <a:lnTo>
                  <a:pt x="24582" y="20450"/>
                </a:lnTo>
                <a:lnTo>
                  <a:pt x="24795" y="20521"/>
                </a:lnTo>
                <a:lnTo>
                  <a:pt x="25045" y="20592"/>
                </a:lnTo>
                <a:lnTo>
                  <a:pt x="25152" y="20592"/>
                </a:lnTo>
                <a:lnTo>
                  <a:pt x="25223" y="20556"/>
                </a:lnTo>
                <a:lnTo>
                  <a:pt x="25294" y="20414"/>
                </a:lnTo>
                <a:lnTo>
                  <a:pt x="25330" y="20236"/>
                </a:lnTo>
                <a:lnTo>
                  <a:pt x="25330" y="19986"/>
                </a:lnTo>
                <a:lnTo>
                  <a:pt x="25294" y="19701"/>
                </a:lnTo>
                <a:lnTo>
                  <a:pt x="25223" y="19452"/>
                </a:lnTo>
                <a:lnTo>
                  <a:pt x="25152" y="19203"/>
                </a:lnTo>
                <a:lnTo>
                  <a:pt x="25045" y="19025"/>
                </a:lnTo>
                <a:lnTo>
                  <a:pt x="24938" y="18918"/>
                </a:lnTo>
                <a:lnTo>
                  <a:pt x="25009" y="18740"/>
                </a:lnTo>
                <a:lnTo>
                  <a:pt x="25045" y="18668"/>
                </a:lnTo>
                <a:lnTo>
                  <a:pt x="25080" y="18561"/>
                </a:lnTo>
                <a:lnTo>
                  <a:pt x="25080" y="18490"/>
                </a:lnTo>
                <a:lnTo>
                  <a:pt x="25080" y="18455"/>
                </a:lnTo>
                <a:lnTo>
                  <a:pt x="25045" y="18419"/>
                </a:lnTo>
                <a:lnTo>
                  <a:pt x="24974" y="18419"/>
                </a:lnTo>
                <a:lnTo>
                  <a:pt x="25009" y="18348"/>
                </a:lnTo>
                <a:lnTo>
                  <a:pt x="25009" y="18276"/>
                </a:lnTo>
                <a:lnTo>
                  <a:pt x="25009" y="18205"/>
                </a:lnTo>
                <a:lnTo>
                  <a:pt x="24938" y="18134"/>
                </a:lnTo>
                <a:lnTo>
                  <a:pt x="24867" y="18098"/>
                </a:lnTo>
                <a:lnTo>
                  <a:pt x="24760" y="18063"/>
                </a:lnTo>
                <a:lnTo>
                  <a:pt x="24439" y="18063"/>
                </a:lnTo>
                <a:lnTo>
                  <a:pt x="24332" y="18098"/>
                </a:lnTo>
                <a:lnTo>
                  <a:pt x="24261" y="18134"/>
                </a:lnTo>
                <a:lnTo>
                  <a:pt x="24190" y="18170"/>
                </a:lnTo>
                <a:lnTo>
                  <a:pt x="24154" y="18134"/>
                </a:lnTo>
                <a:lnTo>
                  <a:pt x="24083" y="18027"/>
                </a:lnTo>
                <a:lnTo>
                  <a:pt x="24154" y="17920"/>
                </a:lnTo>
                <a:lnTo>
                  <a:pt x="24190" y="17849"/>
                </a:lnTo>
                <a:lnTo>
                  <a:pt x="24225" y="17813"/>
                </a:lnTo>
                <a:lnTo>
                  <a:pt x="24190" y="17742"/>
                </a:lnTo>
                <a:lnTo>
                  <a:pt x="24154" y="17706"/>
                </a:lnTo>
                <a:lnTo>
                  <a:pt x="24083" y="17671"/>
                </a:lnTo>
                <a:lnTo>
                  <a:pt x="23976" y="17635"/>
                </a:lnTo>
                <a:lnTo>
                  <a:pt x="23940" y="17635"/>
                </a:lnTo>
                <a:lnTo>
                  <a:pt x="23940" y="17600"/>
                </a:lnTo>
                <a:lnTo>
                  <a:pt x="23905" y="17564"/>
                </a:lnTo>
                <a:lnTo>
                  <a:pt x="23834" y="17528"/>
                </a:lnTo>
                <a:lnTo>
                  <a:pt x="23655" y="17528"/>
                </a:lnTo>
                <a:lnTo>
                  <a:pt x="23584" y="17493"/>
                </a:lnTo>
                <a:lnTo>
                  <a:pt x="23513" y="17421"/>
                </a:lnTo>
                <a:lnTo>
                  <a:pt x="23442" y="17386"/>
                </a:lnTo>
                <a:lnTo>
                  <a:pt x="23406" y="17279"/>
                </a:lnTo>
                <a:lnTo>
                  <a:pt x="23406" y="17208"/>
                </a:lnTo>
                <a:lnTo>
                  <a:pt x="23406" y="17136"/>
                </a:lnTo>
                <a:lnTo>
                  <a:pt x="23370" y="17065"/>
                </a:lnTo>
                <a:lnTo>
                  <a:pt x="23335" y="17030"/>
                </a:lnTo>
                <a:lnTo>
                  <a:pt x="23299" y="16994"/>
                </a:lnTo>
                <a:lnTo>
                  <a:pt x="23228" y="17030"/>
                </a:lnTo>
                <a:lnTo>
                  <a:pt x="23157" y="17030"/>
                </a:lnTo>
                <a:lnTo>
                  <a:pt x="23014" y="17101"/>
                </a:lnTo>
                <a:lnTo>
                  <a:pt x="22872" y="17101"/>
                </a:lnTo>
                <a:lnTo>
                  <a:pt x="22800" y="17065"/>
                </a:lnTo>
                <a:lnTo>
                  <a:pt x="22765" y="17030"/>
                </a:lnTo>
                <a:lnTo>
                  <a:pt x="22658" y="16923"/>
                </a:lnTo>
                <a:lnTo>
                  <a:pt x="22587" y="16816"/>
                </a:lnTo>
                <a:lnTo>
                  <a:pt x="22515" y="16816"/>
                </a:lnTo>
                <a:lnTo>
                  <a:pt x="22444" y="16887"/>
                </a:lnTo>
                <a:lnTo>
                  <a:pt x="22337" y="16851"/>
                </a:lnTo>
                <a:lnTo>
                  <a:pt x="22337" y="16816"/>
                </a:lnTo>
                <a:lnTo>
                  <a:pt x="22337" y="16709"/>
                </a:lnTo>
                <a:lnTo>
                  <a:pt x="22302" y="16673"/>
                </a:lnTo>
                <a:lnTo>
                  <a:pt x="22195" y="16673"/>
                </a:lnTo>
                <a:lnTo>
                  <a:pt x="22195" y="16709"/>
                </a:lnTo>
                <a:lnTo>
                  <a:pt x="22088" y="16745"/>
                </a:lnTo>
                <a:lnTo>
                  <a:pt x="22017" y="16745"/>
                </a:lnTo>
                <a:lnTo>
                  <a:pt x="21910" y="16673"/>
                </a:lnTo>
                <a:lnTo>
                  <a:pt x="21874" y="16602"/>
                </a:lnTo>
                <a:lnTo>
                  <a:pt x="21803" y="16531"/>
                </a:lnTo>
                <a:lnTo>
                  <a:pt x="21732" y="16531"/>
                </a:lnTo>
                <a:lnTo>
                  <a:pt x="21696" y="16495"/>
                </a:lnTo>
                <a:lnTo>
                  <a:pt x="21625" y="16460"/>
                </a:lnTo>
                <a:lnTo>
                  <a:pt x="21554" y="16495"/>
                </a:lnTo>
                <a:lnTo>
                  <a:pt x="21482" y="16531"/>
                </a:lnTo>
                <a:lnTo>
                  <a:pt x="21447" y="16602"/>
                </a:lnTo>
                <a:lnTo>
                  <a:pt x="21375" y="16531"/>
                </a:lnTo>
                <a:lnTo>
                  <a:pt x="21340" y="16531"/>
                </a:lnTo>
                <a:lnTo>
                  <a:pt x="21375" y="16388"/>
                </a:lnTo>
                <a:lnTo>
                  <a:pt x="21375" y="16281"/>
                </a:lnTo>
                <a:lnTo>
                  <a:pt x="21375" y="16210"/>
                </a:lnTo>
                <a:lnTo>
                  <a:pt x="21304" y="16175"/>
                </a:lnTo>
                <a:lnTo>
                  <a:pt x="21233" y="16175"/>
                </a:lnTo>
                <a:lnTo>
                  <a:pt x="21197" y="16032"/>
                </a:lnTo>
                <a:lnTo>
                  <a:pt x="21090" y="15890"/>
                </a:lnTo>
                <a:lnTo>
                  <a:pt x="21055" y="15818"/>
                </a:lnTo>
                <a:lnTo>
                  <a:pt x="20984" y="15818"/>
                </a:lnTo>
                <a:lnTo>
                  <a:pt x="20877" y="15854"/>
                </a:lnTo>
                <a:lnTo>
                  <a:pt x="20770" y="15925"/>
                </a:lnTo>
                <a:lnTo>
                  <a:pt x="20770" y="15961"/>
                </a:lnTo>
                <a:lnTo>
                  <a:pt x="20734" y="16032"/>
                </a:lnTo>
                <a:lnTo>
                  <a:pt x="20699" y="15854"/>
                </a:lnTo>
                <a:lnTo>
                  <a:pt x="20663" y="15711"/>
                </a:lnTo>
                <a:lnTo>
                  <a:pt x="20663" y="15640"/>
                </a:lnTo>
                <a:lnTo>
                  <a:pt x="20592" y="15569"/>
                </a:lnTo>
                <a:lnTo>
                  <a:pt x="20520" y="15533"/>
                </a:lnTo>
                <a:lnTo>
                  <a:pt x="20378" y="15533"/>
                </a:lnTo>
                <a:lnTo>
                  <a:pt x="20378" y="15426"/>
                </a:lnTo>
                <a:lnTo>
                  <a:pt x="20378" y="15284"/>
                </a:lnTo>
                <a:lnTo>
                  <a:pt x="20378" y="15177"/>
                </a:lnTo>
                <a:lnTo>
                  <a:pt x="20342" y="15106"/>
                </a:lnTo>
                <a:lnTo>
                  <a:pt x="20271" y="15070"/>
                </a:lnTo>
                <a:lnTo>
                  <a:pt x="20164" y="15070"/>
                </a:lnTo>
                <a:lnTo>
                  <a:pt x="20093" y="15106"/>
                </a:lnTo>
                <a:lnTo>
                  <a:pt x="19950" y="15070"/>
                </a:lnTo>
                <a:lnTo>
                  <a:pt x="19808" y="15106"/>
                </a:lnTo>
                <a:lnTo>
                  <a:pt x="19808" y="15070"/>
                </a:lnTo>
                <a:lnTo>
                  <a:pt x="19808" y="14999"/>
                </a:lnTo>
                <a:lnTo>
                  <a:pt x="19737" y="14999"/>
                </a:lnTo>
                <a:lnTo>
                  <a:pt x="19701" y="15035"/>
                </a:lnTo>
                <a:lnTo>
                  <a:pt x="19594" y="15070"/>
                </a:lnTo>
                <a:lnTo>
                  <a:pt x="19523" y="15035"/>
                </a:lnTo>
                <a:lnTo>
                  <a:pt x="19416" y="14999"/>
                </a:lnTo>
                <a:lnTo>
                  <a:pt x="19594" y="14821"/>
                </a:lnTo>
                <a:lnTo>
                  <a:pt x="19594" y="14750"/>
                </a:lnTo>
                <a:lnTo>
                  <a:pt x="19594" y="14678"/>
                </a:lnTo>
                <a:lnTo>
                  <a:pt x="19523" y="14678"/>
                </a:lnTo>
                <a:lnTo>
                  <a:pt x="19416" y="14536"/>
                </a:lnTo>
                <a:lnTo>
                  <a:pt x="19309" y="14465"/>
                </a:lnTo>
                <a:lnTo>
                  <a:pt x="19238" y="14465"/>
                </a:lnTo>
                <a:lnTo>
                  <a:pt x="19167" y="14500"/>
                </a:lnTo>
                <a:lnTo>
                  <a:pt x="19131" y="14607"/>
                </a:lnTo>
                <a:lnTo>
                  <a:pt x="19095" y="14714"/>
                </a:lnTo>
                <a:lnTo>
                  <a:pt x="19060" y="14785"/>
                </a:lnTo>
                <a:lnTo>
                  <a:pt x="19024" y="14821"/>
                </a:lnTo>
                <a:lnTo>
                  <a:pt x="18953" y="14821"/>
                </a:lnTo>
                <a:lnTo>
                  <a:pt x="18775" y="14785"/>
                </a:lnTo>
                <a:lnTo>
                  <a:pt x="18704" y="14785"/>
                </a:lnTo>
                <a:lnTo>
                  <a:pt x="18668" y="14821"/>
                </a:lnTo>
                <a:lnTo>
                  <a:pt x="18597" y="14856"/>
                </a:lnTo>
                <a:lnTo>
                  <a:pt x="18419" y="14643"/>
                </a:lnTo>
                <a:lnTo>
                  <a:pt x="18383" y="14607"/>
                </a:lnTo>
                <a:lnTo>
                  <a:pt x="18312" y="14536"/>
                </a:lnTo>
                <a:lnTo>
                  <a:pt x="18240" y="14536"/>
                </a:lnTo>
                <a:lnTo>
                  <a:pt x="18205" y="14571"/>
                </a:lnTo>
                <a:lnTo>
                  <a:pt x="18240" y="14607"/>
                </a:lnTo>
                <a:lnTo>
                  <a:pt x="18276" y="14714"/>
                </a:lnTo>
                <a:lnTo>
                  <a:pt x="18383" y="14892"/>
                </a:lnTo>
                <a:lnTo>
                  <a:pt x="18419" y="14963"/>
                </a:lnTo>
                <a:lnTo>
                  <a:pt x="18347" y="14963"/>
                </a:lnTo>
                <a:lnTo>
                  <a:pt x="18134" y="14928"/>
                </a:lnTo>
                <a:lnTo>
                  <a:pt x="17991" y="14821"/>
                </a:lnTo>
                <a:lnTo>
                  <a:pt x="17849" y="14678"/>
                </a:lnTo>
                <a:lnTo>
                  <a:pt x="17813" y="14643"/>
                </a:lnTo>
                <a:lnTo>
                  <a:pt x="17813" y="14607"/>
                </a:lnTo>
                <a:lnTo>
                  <a:pt x="17777" y="14571"/>
                </a:lnTo>
                <a:lnTo>
                  <a:pt x="17528" y="14571"/>
                </a:lnTo>
                <a:lnTo>
                  <a:pt x="17528" y="14500"/>
                </a:lnTo>
                <a:lnTo>
                  <a:pt x="17492" y="14465"/>
                </a:lnTo>
                <a:lnTo>
                  <a:pt x="17421" y="14465"/>
                </a:lnTo>
                <a:lnTo>
                  <a:pt x="17314" y="14536"/>
                </a:lnTo>
                <a:lnTo>
                  <a:pt x="17172" y="14607"/>
                </a:lnTo>
                <a:lnTo>
                  <a:pt x="17065" y="14643"/>
                </a:lnTo>
                <a:lnTo>
                  <a:pt x="16815" y="14607"/>
                </a:lnTo>
                <a:lnTo>
                  <a:pt x="16780" y="14643"/>
                </a:lnTo>
                <a:lnTo>
                  <a:pt x="16709" y="14678"/>
                </a:lnTo>
                <a:lnTo>
                  <a:pt x="16566" y="14821"/>
                </a:lnTo>
                <a:lnTo>
                  <a:pt x="16530" y="14928"/>
                </a:lnTo>
                <a:lnTo>
                  <a:pt x="16530" y="15035"/>
                </a:lnTo>
                <a:lnTo>
                  <a:pt x="16530" y="15141"/>
                </a:lnTo>
                <a:lnTo>
                  <a:pt x="16530" y="15213"/>
                </a:lnTo>
                <a:lnTo>
                  <a:pt x="16566" y="15284"/>
                </a:lnTo>
                <a:lnTo>
                  <a:pt x="16388" y="15391"/>
                </a:lnTo>
                <a:lnTo>
                  <a:pt x="16245" y="15498"/>
                </a:lnTo>
                <a:lnTo>
                  <a:pt x="16174" y="15569"/>
                </a:lnTo>
                <a:lnTo>
                  <a:pt x="16174" y="15605"/>
                </a:lnTo>
                <a:lnTo>
                  <a:pt x="16174" y="15676"/>
                </a:lnTo>
                <a:lnTo>
                  <a:pt x="16174" y="15711"/>
                </a:lnTo>
                <a:lnTo>
                  <a:pt x="16317" y="15818"/>
                </a:lnTo>
                <a:lnTo>
                  <a:pt x="16459" y="15890"/>
                </a:lnTo>
                <a:lnTo>
                  <a:pt x="16388" y="16103"/>
                </a:lnTo>
                <a:lnTo>
                  <a:pt x="16352" y="16175"/>
                </a:lnTo>
                <a:lnTo>
                  <a:pt x="16317" y="16210"/>
                </a:lnTo>
                <a:lnTo>
                  <a:pt x="16281" y="16210"/>
                </a:lnTo>
                <a:lnTo>
                  <a:pt x="16245" y="16246"/>
                </a:lnTo>
                <a:lnTo>
                  <a:pt x="16245" y="16317"/>
                </a:lnTo>
                <a:lnTo>
                  <a:pt x="16281" y="16460"/>
                </a:lnTo>
                <a:lnTo>
                  <a:pt x="16317" y="16531"/>
                </a:lnTo>
                <a:lnTo>
                  <a:pt x="16352" y="16709"/>
                </a:lnTo>
                <a:lnTo>
                  <a:pt x="16352" y="16745"/>
                </a:lnTo>
                <a:lnTo>
                  <a:pt x="16388" y="16780"/>
                </a:lnTo>
                <a:lnTo>
                  <a:pt x="16424" y="16816"/>
                </a:lnTo>
                <a:lnTo>
                  <a:pt x="16602" y="16780"/>
                </a:lnTo>
                <a:lnTo>
                  <a:pt x="16673" y="16745"/>
                </a:lnTo>
                <a:lnTo>
                  <a:pt x="16709" y="16851"/>
                </a:lnTo>
                <a:lnTo>
                  <a:pt x="16744" y="16923"/>
                </a:lnTo>
                <a:lnTo>
                  <a:pt x="16815" y="17030"/>
                </a:lnTo>
                <a:lnTo>
                  <a:pt x="16922" y="17065"/>
                </a:lnTo>
                <a:lnTo>
                  <a:pt x="16922" y="17101"/>
                </a:lnTo>
                <a:lnTo>
                  <a:pt x="16887" y="17350"/>
                </a:lnTo>
                <a:lnTo>
                  <a:pt x="16922" y="17386"/>
                </a:lnTo>
                <a:lnTo>
                  <a:pt x="16958" y="17421"/>
                </a:lnTo>
                <a:lnTo>
                  <a:pt x="17029" y="17457"/>
                </a:lnTo>
                <a:lnTo>
                  <a:pt x="17100" y="17421"/>
                </a:lnTo>
                <a:lnTo>
                  <a:pt x="17100" y="17457"/>
                </a:lnTo>
                <a:lnTo>
                  <a:pt x="17100" y="17671"/>
                </a:lnTo>
                <a:lnTo>
                  <a:pt x="17172" y="17885"/>
                </a:lnTo>
                <a:lnTo>
                  <a:pt x="17207" y="17956"/>
                </a:lnTo>
                <a:lnTo>
                  <a:pt x="17243" y="17956"/>
                </a:lnTo>
                <a:lnTo>
                  <a:pt x="17314" y="17991"/>
                </a:lnTo>
                <a:lnTo>
                  <a:pt x="17385" y="17956"/>
                </a:lnTo>
                <a:lnTo>
                  <a:pt x="17457" y="17849"/>
                </a:lnTo>
                <a:lnTo>
                  <a:pt x="17492" y="17706"/>
                </a:lnTo>
                <a:lnTo>
                  <a:pt x="17564" y="17635"/>
                </a:lnTo>
                <a:lnTo>
                  <a:pt x="17599" y="17600"/>
                </a:lnTo>
                <a:lnTo>
                  <a:pt x="17777" y="17600"/>
                </a:lnTo>
                <a:lnTo>
                  <a:pt x="17813" y="17564"/>
                </a:lnTo>
                <a:lnTo>
                  <a:pt x="17849" y="17528"/>
                </a:lnTo>
                <a:lnTo>
                  <a:pt x="17849" y="17421"/>
                </a:lnTo>
                <a:lnTo>
                  <a:pt x="17955" y="17457"/>
                </a:lnTo>
                <a:lnTo>
                  <a:pt x="17991" y="17528"/>
                </a:lnTo>
                <a:lnTo>
                  <a:pt x="18062" y="17564"/>
                </a:lnTo>
                <a:lnTo>
                  <a:pt x="18134" y="17600"/>
                </a:lnTo>
                <a:lnTo>
                  <a:pt x="18169" y="17564"/>
                </a:lnTo>
                <a:lnTo>
                  <a:pt x="18205" y="17528"/>
                </a:lnTo>
                <a:lnTo>
                  <a:pt x="18240" y="17528"/>
                </a:lnTo>
                <a:lnTo>
                  <a:pt x="18312" y="17600"/>
                </a:lnTo>
                <a:lnTo>
                  <a:pt x="18312" y="17778"/>
                </a:lnTo>
                <a:lnTo>
                  <a:pt x="18240" y="17920"/>
                </a:lnTo>
                <a:lnTo>
                  <a:pt x="18205" y="17956"/>
                </a:lnTo>
                <a:lnTo>
                  <a:pt x="18134" y="18098"/>
                </a:lnTo>
                <a:lnTo>
                  <a:pt x="18134" y="18134"/>
                </a:lnTo>
                <a:lnTo>
                  <a:pt x="18169" y="18170"/>
                </a:lnTo>
                <a:lnTo>
                  <a:pt x="18240" y="18170"/>
                </a:lnTo>
                <a:lnTo>
                  <a:pt x="18240" y="18276"/>
                </a:lnTo>
                <a:lnTo>
                  <a:pt x="18347" y="18348"/>
                </a:lnTo>
                <a:lnTo>
                  <a:pt x="18454" y="18383"/>
                </a:lnTo>
                <a:lnTo>
                  <a:pt x="18525" y="18348"/>
                </a:lnTo>
                <a:lnTo>
                  <a:pt x="18597" y="18276"/>
                </a:lnTo>
                <a:lnTo>
                  <a:pt x="18668" y="18205"/>
                </a:lnTo>
                <a:lnTo>
                  <a:pt x="18704" y="18134"/>
                </a:lnTo>
                <a:lnTo>
                  <a:pt x="18739" y="18098"/>
                </a:lnTo>
                <a:lnTo>
                  <a:pt x="18775" y="18134"/>
                </a:lnTo>
                <a:lnTo>
                  <a:pt x="18810" y="18241"/>
                </a:lnTo>
                <a:lnTo>
                  <a:pt x="18846" y="18276"/>
                </a:lnTo>
                <a:lnTo>
                  <a:pt x="18775" y="18312"/>
                </a:lnTo>
                <a:lnTo>
                  <a:pt x="18704" y="18419"/>
                </a:lnTo>
                <a:lnTo>
                  <a:pt x="18739" y="18490"/>
                </a:lnTo>
                <a:lnTo>
                  <a:pt x="18775" y="18526"/>
                </a:lnTo>
                <a:lnTo>
                  <a:pt x="18846" y="18561"/>
                </a:lnTo>
                <a:lnTo>
                  <a:pt x="18917" y="18561"/>
                </a:lnTo>
                <a:lnTo>
                  <a:pt x="18989" y="18490"/>
                </a:lnTo>
                <a:lnTo>
                  <a:pt x="19060" y="18419"/>
                </a:lnTo>
                <a:lnTo>
                  <a:pt x="19095" y="18419"/>
                </a:lnTo>
                <a:lnTo>
                  <a:pt x="19202" y="18276"/>
                </a:lnTo>
                <a:lnTo>
                  <a:pt x="19238" y="18276"/>
                </a:lnTo>
                <a:lnTo>
                  <a:pt x="19202" y="18490"/>
                </a:lnTo>
                <a:lnTo>
                  <a:pt x="19202" y="18526"/>
                </a:lnTo>
                <a:lnTo>
                  <a:pt x="19167" y="18740"/>
                </a:lnTo>
                <a:lnTo>
                  <a:pt x="19202" y="18775"/>
                </a:lnTo>
                <a:lnTo>
                  <a:pt x="19167" y="18953"/>
                </a:lnTo>
                <a:lnTo>
                  <a:pt x="19131" y="19167"/>
                </a:lnTo>
                <a:lnTo>
                  <a:pt x="19131" y="19203"/>
                </a:lnTo>
                <a:lnTo>
                  <a:pt x="19167" y="19238"/>
                </a:lnTo>
                <a:lnTo>
                  <a:pt x="18419" y="19523"/>
                </a:lnTo>
                <a:lnTo>
                  <a:pt x="17564" y="19808"/>
                </a:lnTo>
                <a:lnTo>
                  <a:pt x="16958" y="19986"/>
                </a:lnTo>
                <a:lnTo>
                  <a:pt x="16388" y="20200"/>
                </a:lnTo>
                <a:lnTo>
                  <a:pt x="16103" y="20343"/>
                </a:lnTo>
                <a:lnTo>
                  <a:pt x="15818" y="20485"/>
                </a:lnTo>
                <a:lnTo>
                  <a:pt x="15604" y="20628"/>
                </a:lnTo>
                <a:lnTo>
                  <a:pt x="15390" y="20806"/>
                </a:lnTo>
                <a:lnTo>
                  <a:pt x="15177" y="20984"/>
                </a:lnTo>
                <a:lnTo>
                  <a:pt x="15034" y="21162"/>
                </a:lnTo>
                <a:lnTo>
                  <a:pt x="14785" y="21483"/>
                </a:lnTo>
                <a:lnTo>
                  <a:pt x="14642" y="21839"/>
                </a:lnTo>
                <a:lnTo>
                  <a:pt x="14535" y="21162"/>
                </a:lnTo>
                <a:lnTo>
                  <a:pt x="14500" y="20663"/>
                </a:lnTo>
                <a:lnTo>
                  <a:pt x="14464" y="20165"/>
                </a:lnTo>
                <a:lnTo>
                  <a:pt x="14428" y="19167"/>
                </a:lnTo>
                <a:lnTo>
                  <a:pt x="14464" y="18668"/>
                </a:lnTo>
                <a:lnTo>
                  <a:pt x="14500" y="18134"/>
                </a:lnTo>
                <a:lnTo>
                  <a:pt x="14607" y="17101"/>
                </a:lnTo>
                <a:lnTo>
                  <a:pt x="14785" y="16103"/>
                </a:lnTo>
                <a:lnTo>
                  <a:pt x="14998" y="15284"/>
                </a:lnTo>
                <a:lnTo>
                  <a:pt x="15105" y="15141"/>
                </a:lnTo>
                <a:lnTo>
                  <a:pt x="15248" y="14892"/>
                </a:lnTo>
                <a:lnTo>
                  <a:pt x="15462" y="14536"/>
                </a:lnTo>
                <a:lnTo>
                  <a:pt x="15533" y="14358"/>
                </a:lnTo>
                <a:lnTo>
                  <a:pt x="15747" y="14037"/>
                </a:lnTo>
                <a:lnTo>
                  <a:pt x="16067" y="13610"/>
                </a:lnTo>
                <a:lnTo>
                  <a:pt x="16317" y="13360"/>
                </a:lnTo>
                <a:lnTo>
                  <a:pt x="16566" y="13111"/>
                </a:lnTo>
                <a:lnTo>
                  <a:pt x="16851" y="12861"/>
                </a:lnTo>
                <a:lnTo>
                  <a:pt x="17172" y="12612"/>
                </a:lnTo>
                <a:lnTo>
                  <a:pt x="17920" y="12113"/>
                </a:lnTo>
                <a:lnTo>
                  <a:pt x="18704" y="11615"/>
                </a:lnTo>
                <a:lnTo>
                  <a:pt x="19559" y="11116"/>
                </a:lnTo>
                <a:lnTo>
                  <a:pt x="20378" y="10653"/>
                </a:lnTo>
                <a:lnTo>
                  <a:pt x="21126" y="10118"/>
                </a:lnTo>
                <a:lnTo>
                  <a:pt x="21162" y="10154"/>
                </a:lnTo>
                <a:lnTo>
                  <a:pt x="21090" y="10261"/>
                </a:lnTo>
                <a:lnTo>
                  <a:pt x="21233" y="10190"/>
                </a:lnTo>
                <a:lnTo>
                  <a:pt x="21340" y="10190"/>
                </a:lnTo>
                <a:lnTo>
                  <a:pt x="21411" y="10154"/>
                </a:lnTo>
                <a:lnTo>
                  <a:pt x="21447" y="10118"/>
                </a:lnTo>
                <a:lnTo>
                  <a:pt x="21518" y="10047"/>
                </a:lnTo>
                <a:lnTo>
                  <a:pt x="21696" y="9833"/>
                </a:lnTo>
                <a:lnTo>
                  <a:pt x="21589" y="9869"/>
                </a:lnTo>
                <a:lnTo>
                  <a:pt x="21660" y="9762"/>
                </a:lnTo>
                <a:lnTo>
                  <a:pt x="21696" y="9833"/>
                </a:lnTo>
                <a:lnTo>
                  <a:pt x="21732" y="9976"/>
                </a:lnTo>
                <a:lnTo>
                  <a:pt x="21767" y="10011"/>
                </a:lnTo>
                <a:lnTo>
                  <a:pt x="21839" y="10047"/>
                </a:lnTo>
                <a:lnTo>
                  <a:pt x="21874" y="10047"/>
                </a:lnTo>
                <a:lnTo>
                  <a:pt x="21910" y="9976"/>
                </a:lnTo>
                <a:lnTo>
                  <a:pt x="21945" y="9905"/>
                </a:lnTo>
                <a:lnTo>
                  <a:pt x="21945" y="9655"/>
                </a:lnTo>
                <a:lnTo>
                  <a:pt x="22017" y="9691"/>
                </a:lnTo>
                <a:lnTo>
                  <a:pt x="22124" y="9691"/>
                </a:lnTo>
                <a:lnTo>
                  <a:pt x="22124" y="9655"/>
                </a:lnTo>
                <a:lnTo>
                  <a:pt x="22159" y="9584"/>
                </a:lnTo>
                <a:lnTo>
                  <a:pt x="22159" y="9513"/>
                </a:lnTo>
                <a:lnTo>
                  <a:pt x="22195" y="9441"/>
                </a:lnTo>
                <a:lnTo>
                  <a:pt x="22266" y="9299"/>
                </a:lnTo>
                <a:lnTo>
                  <a:pt x="22337" y="9228"/>
                </a:lnTo>
                <a:lnTo>
                  <a:pt x="22480" y="9156"/>
                </a:lnTo>
                <a:lnTo>
                  <a:pt x="22551" y="9228"/>
                </a:lnTo>
                <a:lnTo>
                  <a:pt x="22587" y="9299"/>
                </a:lnTo>
                <a:lnTo>
                  <a:pt x="22658" y="9406"/>
                </a:lnTo>
                <a:lnTo>
                  <a:pt x="22694" y="9513"/>
                </a:lnTo>
                <a:lnTo>
                  <a:pt x="22765" y="9584"/>
                </a:lnTo>
                <a:lnTo>
                  <a:pt x="22872" y="9584"/>
                </a:lnTo>
                <a:lnTo>
                  <a:pt x="23014" y="9548"/>
                </a:lnTo>
                <a:lnTo>
                  <a:pt x="23121" y="9441"/>
                </a:lnTo>
                <a:lnTo>
                  <a:pt x="23085" y="9726"/>
                </a:lnTo>
                <a:lnTo>
                  <a:pt x="23050" y="9798"/>
                </a:lnTo>
                <a:lnTo>
                  <a:pt x="23050" y="9869"/>
                </a:lnTo>
                <a:lnTo>
                  <a:pt x="23050" y="9940"/>
                </a:lnTo>
                <a:lnTo>
                  <a:pt x="23085" y="10011"/>
                </a:lnTo>
                <a:lnTo>
                  <a:pt x="23121" y="10047"/>
                </a:lnTo>
                <a:lnTo>
                  <a:pt x="23157" y="10047"/>
                </a:lnTo>
                <a:lnTo>
                  <a:pt x="23299" y="10225"/>
                </a:lnTo>
                <a:lnTo>
                  <a:pt x="23442" y="10368"/>
                </a:lnTo>
                <a:lnTo>
                  <a:pt x="23549" y="10475"/>
                </a:lnTo>
                <a:lnTo>
                  <a:pt x="23584" y="10581"/>
                </a:lnTo>
                <a:lnTo>
                  <a:pt x="23584" y="10688"/>
                </a:lnTo>
                <a:lnTo>
                  <a:pt x="23549" y="10795"/>
                </a:lnTo>
                <a:lnTo>
                  <a:pt x="23477" y="10973"/>
                </a:lnTo>
                <a:lnTo>
                  <a:pt x="23477" y="11045"/>
                </a:lnTo>
                <a:lnTo>
                  <a:pt x="23477" y="11116"/>
                </a:lnTo>
                <a:lnTo>
                  <a:pt x="23584" y="11223"/>
                </a:lnTo>
                <a:lnTo>
                  <a:pt x="23727" y="11258"/>
                </a:lnTo>
                <a:lnTo>
                  <a:pt x="23798" y="11258"/>
                </a:lnTo>
                <a:lnTo>
                  <a:pt x="23834" y="11330"/>
                </a:lnTo>
                <a:lnTo>
                  <a:pt x="23869" y="11401"/>
                </a:lnTo>
                <a:lnTo>
                  <a:pt x="23905" y="11508"/>
                </a:lnTo>
                <a:lnTo>
                  <a:pt x="23905" y="11757"/>
                </a:lnTo>
                <a:lnTo>
                  <a:pt x="23940" y="11828"/>
                </a:lnTo>
                <a:lnTo>
                  <a:pt x="24047" y="11864"/>
                </a:lnTo>
                <a:lnTo>
                  <a:pt x="24083" y="11828"/>
                </a:lnTo>
                <a:lnTo>
                  <a:pt x="24154" y="11793"/>
                </a:lnTo>
                <a:lnTo>
                  <a:pt x="24225" y="11757"/>
                </a:lnTo>
                <a:lnTo>
                  <a:pt x="24404" y="11757"/>
                </a:lnTo>
                <a:lnTo>
                  <a:pt x="24510" y="11721"/>
                </a:lnTo>
                <a:lnTo>
                  <a:pt x="24582" y="11686"/>
                </a:lnTo>
                <a:lnTo>
                  <a:pt x="24760" y="11579"/>
                </a:lnTo>
                <a:lnTo>
                  <a:pt x="24902" y="11650"/>
                </a:lnTo>
                <a:lnTo>
                  <a:pt x="25045" y="11793"/>
                </a:lnTo>
                <a:lnTo>
                  <a:pt x="25152" y="11900"/>
                </a:lnTo>
                <a:lnTo>
                  <a:pt x="25223" y="12042"/>
                </a:lnTo>
                <a:lnTo>
                  <a:pt x="25223" y="12078"/>
                </a:lnTo>
                <a:lnTo>
                  <a:pt x="25365" y="12291"/>
                </a:lnTo>
                <a:lnTo>
                  <a:pt x="25401" y="12363"/>
                </a:lnTo>
                <a:lnTo>
                  <a:pt x="25472" y="12363"/>
                </a:lnTo>
                <a:lnTo>
                  <a:pt x="25544" y="12327"/>
                </a:lnTo>
                <a:lnTo>
                  <a:pt x="25579" y="12291"/>
                </a:lnTo>
                <a:lnTo>
                  <a:pt x="25615" y="12220"/>
                </a:lnTo>
                <a:lnTo>
                  <a:pt x="25686" y="12006"/>
                </a:lnTo>
                <a:lnTo>
                  <a:pt x="25757" y="11793"/>
                </a:lnTo>
                <a:lnTo>
                  <a:pt x="25829" y="11757"/>
                </a:lnTo>
                <a:lnTo>
                  <a:pt x="25900" y="11757"/>
                </a:lnTo>
                <a:lnTo>
                  <a:pt x="26007" y="11828"/>
                </a:lnTo>
                <a:lnTo>
                  <a:pt x="26220" y="11828"/>
                </a:lnTo>
                <a:lnTo>
                  <a:pt x="26256" y="11757"/>
                </a:lnTo>
                <a:lnTo>
                  <a:pt x="26327" y="11721"/>
                </a:lnTo>
                <a:lnTo>
                  <a:pt x="26470" y="11686"/>
                </a:lnTo>
                <a:lnTo>
                  <a:pt x="26505" y="11686"/>
                </a:lnTo>
                <a:lnTo>
                  <a:pt x="26541" y="11721"/>
                </a:lnTo>
                <a:lnTo>
                  <a:pt x="26577" y="11757"/>
                </a:lnTo>
                <a:lnTo>
                  <a:pt x="26612" y="11828"/>
                </a:lnTo>
                <a:lnTo>
                  <a:pt x="26612" y="11900"/>
                </a:lnTo>
                <a:lnTo>
                  <a:pt x="26648" y="12006"/>
                </a:lnTo>
                <a:lnTo>
                  <a:pt x="26684" y="12042"/>
                </a:lnTo>
                <a:lnTo>
                  <a:pt x="26755" y="12042"/>
                </a:lnTo>
                <a:lnTo>
                  <a:pt x="26826" y="12006"/>
                </a:lnTo>
                <a:lnTo>
                  <a:pt x="27004" y="11864"/>
                </a:lnTo>
                <a:lnTo>
                  <a:pt x="27396" y="11472"/>
                </a:lnTo>
                <a:lnTo>
                  <a:pt x="27574" y="11365"/>
                </a:lnTo>
                <a:lnTo>
                  <a:pt x="27859" y="11223"/>
                </a:lnTo>
                <a:lnTo>
                  <a:pt x="27966" y="11151"/>
                </a:lnTo>
                <a:lnTo>
                  <a:pt x="28037" y="11116"/>
                </a:lnTo>
                <a:lnTo>
                  <a:pt x="28073" y="11045"/>
                </a:lnTo>
                <a:lnTo>
                  <a:pt x="28073" y="10973"/>
                </a:lnTo>
                <a:lnTo>
                  <a:pt x="28073" y="10938"/>
                </a:lnTo>
                <a:lnTo>
                  <a:pt x="28037" y="10866"/>
                </a:lnTo>
                <a:lnTo>
                  <a:pt x="27966" y="10795"/>
                </a:lnTo>
                <a:lnTo>
                  <a:pt x="27824" y="10760"/>
                </a:lnTo>
                <a:lnTo>
                  <a:pt x="27681" y="10688"/>
                </a:lnTo>
                <a:lnTo>
                  <a:pt x="27574" y="10653"/>
                </a:lnTo>
                <a:lnTo>
                  <a:pt x="27467" y="10581"/>
                </a:lnTo>
                <a:lnTo>
                  <a:pt x="27432" y="10510"/>
                </a:lnTo>
                <a:lnTo>
                  <a:pt x="27432" y="10439"/>
                </a:lnTo>
                <a:lnTo>
                  <a:pt x="27432" y="10403"/>
                </a:lnTo>
                <a:lnTo>
                  <a:pt x="27503" y="10368"/>
                </a:lnTo>
                <a:lnTo>
                  <a:pt x="27539" y="10332"/>
                </a:lnTo>
                <a:lnTo>
                  <a:pt x="27610" y="10368"/>
                </a:lnTo>
                <a:lnTo>
                  <a:pt x="27859" y="10403"/>
                </a:lnTo>
                <a:lnTo>
                  <a:pt x="27930" y="10368"/>
                </a:lnTo>
                <a:lnTo>
                  <a:pt x="27966" y="10368"/>
                </a:lnTo>
                <a:lnTo>
                  <a:pt x="28144" y="10190"/>
                </a:lnTo>
                <a:lnTo>
                  <a:pt x="28251" y="10118"/>
                </a:lnTo>
                <a:lnTo>
                  <a:pt x="28358" y="10118"/>
                </a:lnTo>
                <a:lnTo>
                  <a:pt x="28572" y="10190"/>
                </a:lnTo>
                <a:lnTo>
                  <a:pt x="28821" y="10225"/>
                </a:lnTo>
                <a:lnTo>
                  <a:pt x="29106" y="10225"/>
                </a:lnTo>
                <a:lnTo>
                  <a:pt x="29106" y="10154"/>
                </a:lnTo>
                <a:lnTo>
                  <a:pt x="29106" y="10083"/>
                </a:lnTo>
                <a:lnTo>
                  <a:pt x="29070" y="10047"/>
                </a:lnTo>
                <a:lnTo>
                  <a:pt x="29035" y="10011"/>
                </a:lnTo>
                <a:lnTo>
                  <a:pt x="28964" y="9940"/>
                </a:lnTo>
                <a:lnTo>
                  <a:pt x="28821" y="9762"/>
                </a:lnTo>
                <a:lnTo>
                  <a:pt x="28679" y="9477"/>
                </a:lnTo>
                <a:lnTo>
                  <a:pt x="28536" y="9263"/>
                </a:lnTo>
                <a:lnTo>
                  <a:pt x="28536" y="9228"/>
                </a:lnTo>
                <a:lnTo>
                  <a:pt x="28643" y="9192"/>
                </a:lnTo>
                <a:lnTo>
                  <a:pt x="28750" y="9121"/>
                </a:lnTo>
                <a:lnTo>
                  <a:pt x="28892" y="9014"/>
                </a:lnTo>
                <a:lnTo>
                  <a:pt x="28999" y="8907"/>
                </a:lnTo>
                <a:lnTo>
                  <a:pt x="29035" y="8800"/>
                </a:lnTo>
                <a:lnTo>
                  <a:pt x="29106" y="8586"/>
                </a:lnTo>
                <a:lnTo>
                  <a:pt x="29106" y="8337"/>
                </a:lnTo>
                <a:lnTo>
                  <a:pt x="29070" y="8230"/>
                </a:lnTo>
                <a:lnTo>
                  <a:pt x="29035" y="8088"/>
                </a:lnTo>
                <a:lnTo>
                  <a:pt x="28928" y="8016"/>
                </a:lnTo>
                <a:lnTo>
                  <a:pt x="28821" y="7945"/>
                </a:lnTo>
                <a:lnTo>
                  <a:pt x="28358" y="7874"/>
                </a:lnTo>
                <a:lnTo>
                  <a:pt x="28322" y="7838"/>
                </a:lnTo>
                <a:lnTo>
                  <a:pt x="28322" y="7803"/>
                </a:lnTo>
                <a:lnTo>
                  <a:pt x="28394" y="7696"/>
                </a:lnTo>
                <a:lnTo>
                  <a:pt x="28429" y="7589"/>
                </a:lnTo>
                <a:lnTo>
                  <a:pt x="28429" y="7446"/>
                </a:lnTo>
                <a:lnTo>
                  <a:pt x="28394" y="7340"/>
                </a:lnTo>
                <a:lnTo>
                  <a:pt x="28429" y="7268"/>
                </a:lnTo>
                <a:lnTo>
                  <a:pt x="28607" y="7197"/>
                </a:lnTo>
                <a:lnTo>
                  <a:pt x="28714" y="7126"/>
                </a:lnTo>
                <a:lnTo>
                  <a:pt x="28785" y="7055"/>
                </a:lnTo>
                <a:lnTo>
                  <a:pt x="28821" y="6983"/>
                </a:lnTo>
                <a:lnTo>
                  <a:pt x="28821" y="6948"/>
                </a:lnTo>
                <a:lnTo>
                  <a:pt x="28821" y="6876"/>
                </a:lnTo>
                <a:lnTo>
                  <a:pt x="28785" y="6805"/>
                </a:lnTo>
                <a:lnTo>
                  <a:pt x="28714" y="6770"/>
                </a:lnTo>
                <a:lnTo>
                  <a:pt x="28607" y="6698"/>
                </a:lnTo>
                <a:lnTo>
                  <a:pt x="28322" y="6627"/>
                </a:lnTo>
                <a:lnTo>
                  <a:pt x="28251" y="6591"/>
                </a:lnTo>
                <a:lnTo>
                  <a:pt x="28322" y="6556"/>
                </a:lnTo>
                <a:lnTo>
                  <a:pt x="28572" y="6485"/>
                </a:lnTo>
                <a:lnTo>
                  <a:pt x="28679" y="6449"/>
                </a:lnTo>
                <a:lnTo>
                  <a:pt x="28750" y="6378"/>
                </a:lnTo>
                <a:lnTo>
                  <a:pt x="28821" y="6306"/>
                </a:lnTo>
                <a:lnTo>
                  <a:pt x="28821" y="6235"/>
                </a:lnTo>
                <a:lnTo>
                  <a:pt x="28857" y="6164"/>
                </a:lnTo>
                <a:lnTo>
                  <a:pt x="28821" y="6057"/>
                </a:lnTo>
                <a:lnTo>
                  <a:pt x="28785" y="5986"/>
                </a:lnTo>
                <a:lnTo>
                  <a:pt x="28714" y="5915"/>
                </a:lnTo>
                <a:lnTo>
                  <a:pt x="28643" y="5843"/>
                </a:lnTo>
                <a:lnTo>
                  <a:pt x="28465" y="5736"/>
                </a:lnTo>
                <a:lnTo>
                  <a:pt x="28287" y="5630"/>
                </a:lnTo>
                <a:lnTo>
                  <a:pt x="28144" y="5594"/>
                </a:lnTo>
                <a:lnTo>
                  <a:pt x="28002" y="5594"/>
                </a:lnTo>
                <a:lnTo>
                  <a:pt x="27895" y="5630"/>
                </a:lnTo>
                <a:lnTo>
                  <a:pt x="27788" y="5701"/>
                </a:lnTo>
                <a:lnTo>
                  <a:pt x="27717" y="5808"/>
                </a:lnTo>
                <a:lnTo>
                  <a:pt x="27681" y="5915"/>
                </a:lnTo>
                <a:lnTo>
                  <a:pt x="27539" y="5772"/>
                </a:lnTo>
                <a:lnTo>
                  <a:pt x="27360" y="5558"/>
                </a:lnTo>
                <a:lnTo>
                  <a:pt x="27325" y="5523"/>
                </a:lnTo>
                <a:lnTo>
                  <a:pt x="27218" y="5523"/>
                </a:lnTo>
                <a:lnTo>
                  <a:pt x="27182" y="5558"/>
                </a:lnTo>
                <a:lnTo>
                  <a:pt x="27147" y="5630"/>
                </a:lnTo>
                <a:lnTo>
                  <a:pt x="27147" y="5665"/>
                </a:lnTo>
                <a:lnTo>
                  <a:pt x="27040" y="5772"/>
                </a:lnTo>
                <a:lnTo>
                  <a:pt x="27004" y="5808"/>
                </a:lnTo>
                <a:lnTo>
                  <a:pt x="26862" y="5808"/>
                </a:lnTo>
                <a:lnTo>
                  <a:pt x="26826" y="5736"/>
                </a:lnTo>
                <a:lnTo>
                  <a:pt x="26684" y="5665"/>
                </a:lnTo>
                <a:lnTo>
                  <a:pt x="26541" y="5630"/>
                </a:lnTo>
                <a:lnTo>
                  <a:pt x="26434" y="5665"/>
                </a:lnTo>
                <a:lnTo>
                  <a:pt x="26327" y="5772"/>
                </a:lnTo>
                <a:lnTo>
                  <a:pt x="26149" y="5380"/>
                </a:lnTo>
                <a:lnTo>
                  <a:pt x="26078" y="5202"/>
                </a:lnTo>
                <a:lnTo>
                  <a:pt x="26078" y="5095"/>
                </a:lnTo>
                <a:lnTo>
                  <a:pt x="26078" y="4988"/>
                </a:lnTo>
                <a:lnTo>
                  <a:pt x="26042" y="4917"/>
                </a:lnTo>
                <a:lnTo>
                  <a:pt x="26007" y="4881"/>
                </a:lnTo>
                <a:lnTo>
                  <a:pt x="25793" y="4881"/>
                </a:lnTo>
                <a:lnTo>
                  <a:pt x="25365" y="5131"/>
                </a:lnTo>
                <a:lnTo>
                  <a:pt x="25259" y="5202"/>
                </a:lnTo>
                <a:lnTo>
                  <a:pt x="25187" y="5202"/>
                </a:lnTo>
                <a:lnTo>
                  <a:pt x="25152" y="5166"/>
                </a:lnTo>
                <a:lnTo>
                  <a:pt x="25223" y="4775"/>
                </a:lnTo>
                <a:lnTo>
                  <a:pt x="25223" y="4596"/>
                </a:lnTo>
                <a:lnTo>
                  <a:pt x="25223" y="4383"/>
                </a:lnTo>
                <a:lnTo>
                  <a:pt x="25187" y="4169"/>
                </a:lnTo>
                <a:lnTo>
                  <a:pt x="25116" y="3955"/>
                </a:lnTo>
                <a:lnTo>
                  <a:pt x="25080" y="3920"/>
                </a:lnTo>
                <a:lnTo>
                  <a:pt x="25009" y="3813"/>
                </a:lnTo>
                <a:lnTo>
                  <a:pt x="24902" y="3706"/>
                </a:lnTo>
                <a:lnTo>
                  <a:pt x="24760" y="3634"/>
                </a:lnTo>
                <a:lnTo>
                  <a:pt x="24617" y="3599"/>
                </a:lnTo>
                <a:lnTo>
                  <a:pt x="24510" y="3634"/>
                </a:lnTo>
                <a:lnTo>
                  <a:pt x="24404" y="3634"/>
                </a:lnTo>
                <a:lnTo>
                  <a:pt x="24297" y="3706"/>
                </a:lnTo>
                <a:lnTo>
                  <a:pt x="24047" y="3777"/>
                </a:lnTo>
                <a:lnTo>
                  <a:pt x="24154" y="3349"/>
                </a:lnTo>
                <a:lnTo>
                  <a:pt x="24190" y="3243"/>
                </a:lnTo>
                <a:lnTo>
                  <a:pt x="24225" y="3136"/>
                </a:lnTo>
                <a:lnTo>
                  <a:pt x="24225" y="3029"/>
                </a:lnTo>
                <a:lnTo>
                  <a:pt x="24190" y="2922"/>
                </a:lnTo>
                <a:lnTo>
                  <a:pt x="24154" y="2851"/>
                </a:lnTo>
                <a:lnTo>
                  <a:pt x="24083" y="2779"/>
                </a:lnTo>
                <a:lnTo>
                  <a:pt x="24012" y="2708"/>
                </a:lnTo>
                <a:lnTo>
                  <a:pt x="23798" y="2673"/>
                </a:lnTo>
                <a:lnTo>
                  <a:pt x="23513" y="2673"/>
                </a:lnTo>
                <a:lnTo>
                  <a:pt x="23335" y="2637"/>
                </a:lnTo>
                <a:lnTo>
                  <a:pt x="23264" y="2601"/>
                </a:lnTo>
                <a:lnTo>
                  <a:pt x="23157" y="2637"/>
                </a:lnTo>
                <a:lnTo>
                  <a:pt x="23050" y="2673"/>
                </a:lnTo>
                <a:lnTo>
                  <a:pt x="22907" y="2779"/>
                </a:lnTo>
                <a:lnTo>
                  <a:pt x="22872" y="2779"/>
                </a:lnTo>
                <a:lnTo>
                  <a:pt x="22800" y="2815"/>
                </a:lnTo>
                <a:lnTo>
                  <a:pt x="22729" y="2779"/>
                </a:lnTo>
                <a:lnTo>
                  <a:pt x="22694" y="2744"/>
                </a:lnTo>
                <a:lnTo>
                  <a:pt x="22515" y="2494"/>
                </a:lnTo>
                <a:lnTo>
                  <a:pt x="22302" y="2209"/>
                </a:lnTo>
                <a:lnTo>
                  <a:pt x="22266" y="2138"/>
                </a:lnTo>
                <a:lnTo>
                  <a:pt x="22266" y="2103"/>
                </a:lnTo>
                <a:lnTo>
                  <a:pt x="22159" y="1782"/>
                </a:lnTo>
                <a:lnTo>
                  <a:pt x="22088" y="1711"/>
                </a:lnTo>
                <a:lnTo>
                  <a:pt x="21981" y="1675"/>
                </a:lnTo>
                <a:lnTo>
                  <a:pt x="21910" y="1675"/>
                </a:lnTo>
                <a:lnTo>
                  <a:pt x="21839" y="1746"/>
                </a:lnTo>
                <a:lnTo>
                  <a:pt x="21696" y="1960"/>
                </a:lnTo>
                <a:lnTo>
                  <a:pt x="21589" y="2138"/>
                </a:lnTo>
                <a:lnTo>
                  <a:pt x="21518" y="2281"/>
                </a:lnTo>
                <a:lnTo>
                  <a:pt x="21482" y="2103"/>
                </a:lnTo>
                <a:lnTo>
                  <a:pt x="21482" y="2031"/>
                </a:lnTo>
                <a:lnTo>
                  <a:pt x="21447" y="1996"/>
                </a:lnTo>
                <a:lnTo>
                  <a:pt x="21411" y="1960"/>
                </a:lnTo>
                <a:lnTo>
                  <a:pt x="21375" y="1960"/>
                </a:lnTo>
                <a:lnTo>
                  <a:pt x="21269" y="1996"/>
                </a:lnTo>
                <a:lnTo>
                  <a:pt x="21233" y="2067"/>
                </a:lnTo>
                <a:lnTo>
                  <a:pt x="21197" y="2031"/>
                </a:lnTo>
                <a:lnTo>
                  <a:pt x="21090" y="1960"/>
                </a:lnTo>
                <a:lnTo>
                  <a:pt x="20948" y="1889"/>
                </a:lnTo>
                <a:lnTo>
                  <a:pt x="20770" y="1889"/>
                </a:lnTo>
                <a:lnTo>
                  <a:pt x="20556" y="1924"/>
                </a:lnTo>
                <a:lnTo>
                  <a:pt x="20449" y="1996"/>
                </a:lnTo>
                <a:lnTo>
                  <a:pt x="20342" y="2031"/>
                </a:lnTo>
                <a:lnTo>
                  <a:pt x="20271" y="2138"/>
                </a:lnTo>
                <a:lnTo>
                  <a:pt x="20235" y="2209"/>
                </a:lnTo>
                <a:lnTo>
                  <a:pt x="20235" y="2316"/>
                </a:lnTo>
                <a:lnTo>
                  <a:pt x="20307" y="2423"/>
                </a:lnTo>
                <a:lnTo>
                  <a:pt x="20414" y="2566"/>
                </a:lnTo>
                <a:lnTo>
                  <a:pt x="20485" y="2708"/>
                </a:lnTo>
                <a:lnTo>
                  <a:pt x="20378" y="2708"/>
                </a:lnTo>
                <a:lnTo>
                  <a:pt x="20271" y="2673"/>
                </a:lnTo>
                <a:lnTo>
                  <a:pt x="19986" y="2530"/>
                </a:lnTo>
                <a:lnTo>
                  <a:pt x="19879" y="2494"/>
                </a:lnTo>
                <a:lnTo>
                  <a:pt x="19701" y="2494"/>
                </a:lnTo>
                <a:lnTo>
                  <a:pt x="19665" y="2566"/>
                </a:lnTo>
                <a:lnTo>
                  <a:pt x="19630" y="2530"/>
                </a:lnTo>
                <a:lnTo>
                  <a:pt x="19594" y="2423"/>
                </a:lnTo>
                <a:lnTo>
                  <a:pt x="19559" y="2316"/>
                </a:lnTo>
                <a:lnTo>
                  <a:pt x="19594" y="2245"/>
                </a:lnTo>
                <a:lnTo>
                  <a:pt x="19630" y="2174"/>
                </a:lnTo>
                <a:lnTo>
                  <a:pt x="19701" y="2067"/>
                </a:lnTo>
                <a:lnTo>
                  <a:pt x="19737" y="1960"/>
                </a:lnTo>
                <a:lnTo>
                  <a:pt x="19772" y="1889"/>
                </a:lnTo>
                <a:lnTo>
                  <a:pt x="19737" y="1853"/>
                </a:lnTo>
                <a:lnTo>
                  <a:pt x="19665" y="1782"/>
                </a:lnTo>
                <a:lnTo>
                  <a:pt x="19630" y="1746"/>
                </a:lnTo>
                <a:lnTo>
                  <a:pt x="19523" y="1711"/>
                </a:lnTo>
                <a:lnTo>
                  <a:pt x="19416" y="1711"/>
                </a:lnTo>
                <a:lnTo>
                  <a:pt x="19380" y="1675"/>
                </a:lnTo>
                <a:lnTo>
                  <a:pt x="19380" y="1533"/>
                </a:lnTo>
                <a:lnTo>
                  <a:pt x="19345" y="1426"/>
                </a:lnTo>
                <a:lnTo>
                  <a:pt x="19238" y="1283"/>
                </a:lnTo>
                <a:lnTo>
                  <a:pt x="19095" y="1176"/>
                </a:lnTo>
                <a:lnTo>
                  <a:pt x="18917" y="1105"/>
                </a:lnTo>
                <a:lnTo>
                  <a:pt x="18739" y="1069"/>
                </a:lnTo>
                <a:lnTo>
                  <a:pt x="18561" y="1069"/>
                </a:lnTo>
                <a:lnTo>
                  <a:pt x="18419" y="1105"/>
                </a:lnTo>
                <a:lnTo>
                  <a:pt x="18312" y="1176"/>
                </a:lnTo>
                <a:lnTo>
                  <a:pt x="18240" y="1319"/>
                </a:lnTo>
                <a:lnTo>
                  <a:pt x="18240" y="1497"/>
                </a:lnTo>
                <a:lnTo>
                  <a:pt x="18276" y="1675"/>
                </a:lnTo>
                <a:lnTo>
                  <a:pt x="18312" y="1818"/>
                </a:lnTo>
                <a:lnTo>
                  <a:pt x="18312" y="1924"/>
                </a:lnTo>
                <a:lnTo>
                  <a:pt x="18276" y="1960"/>
                </a:lnTo>
                <a:lnTo>
                  <a:pt x="18205" y="1960"/>
                </a:lnTo>
                <a:lnTo>
                  <a:pt x="18134" y="1924"/>
                </a:lnTo>
                <a:lnTo>
                  <a:pt x="18027" y="1853"/>
                </a:lnTo>
                <a:lnTo>
                  <a:pt x="17955" y="1746"/>
                </a:lnTo>
                <a:lnTo>
                  <a:pt x="17920" y="1675"/>
                </a:lnTo>
                <a:lnTo>
                  <a:pt x="17777" y="1497"/>
                </a:lnTo>
                <a:lnTo>
                  <a:pt x="17670" y="1426"/>
                </a:lnTo>
                <a:lnTo>
                  <a:pt x="17635" y="1390"/>
                </a:lnTo>
                <a:lnTo>
                  <a:pt x="17528" y="1390"/>
                </a:lnTo>
                <a:lnTo>
                  <a:pt x="17457" y="1461"/>
                </a:lnTo>
                <a:lnTo>
                  <a:pt x="17385" y="1818"/>
                </a:lnTo>
                <a:lnTo>
                  <a:pt x="17385" y="1889"/>
                </a:lnTo>
                <a:lnTo>
                  <a:pt x="17350" y="1889"/>
                </a:lnTo>
                <a:lnTo>
                  <a:pt x="17243" y="1853"/>
                </a:lnTo>
                <a:lnTo>
                  <a:pt x="17100" y="1711"/>
                </a:lnTo>
                <a:lnTo>
                  <a:pt x="16994" y="1604"/>
                </a:lnTo>
                <a:lnTo>
                  <a:pt x="16780" y="1034"/>
                </a:lnTo>
                <a:lnTo>
                  <a:pt x="16744" y="927"/>
                </a:lnTo>
                <a:lnTo>
                  <a:pt x="16637" y="856"/>
                </a:lnTo>
                <a:lnTo>
                  <a:pt x="16530" y="820"/>
                </a:lnTo>
                <a:lnTo>
                  <a:pt x="16424" y="784"/>
                </a:lnTo>
                <a:lnTo>
                  <a:pt x="16281" y="820"/>
                </a:lnTo>
                <a:lnTo>
                  <a:pt x="16174" y="856"/>
                </a:lnTo>
                <a:lnTo>
                  <a:pt x="16067" y="891"/>
                </a:lnTo>
                <a:lnTo>
                  <a:pt x="15960" y="927"/>
                </a:lnTo>
                <a:lnTo>
                  <a:pt x="15889" y="927"/>
                </a:lnTo>
                <a:lnTo>
                  <a:pt x="15818" y="891"/>
                </a:lnTo>
                <a:lnTo>
                  <a:pt x="15711" y="784"/>
                </a:lnTo>
                <a:lnTo>
                  <a:pt x="15533" y="749"/>
                </a:lnTo>
                <a:lnTo>
                  <a:pt x="15390" y="784"/>
                </a:lnTo>
                <a:lnTo>
                  <a:pt x="15212" y="856"/>
                </a:lnTo>
                <a:lnTo>
                  <a:pt x="15105" y="891"/>
                </a:lnTo>
                <a:lnTo>
                  <a:pt x="15034" y="713"/>
                </a:lnTo>
                <a:lnTo>
                  <a:pt x="14963" y="535"/>
                </a:lnTo>
                <a:lnTo>
                  <a:pt x="14856" y="393"/>
                </a:lnTo>
                <a:lnTo>
                  <a:pt x="14749" y="250"/>
                </a:lnTo>
                <a:lnTo>
                  <a:pt x="14678" y="179"/>
                </a:lnTo>
                <a:lnTo>
                  <a:pt x="14571" y="143"/>
                </a:lnTo>
                <a:lnTo>
                  <a:pt x="14500" y="179"/>
                </a:lnTo>
                <a:lnTo>
                  <a:pt x="14464" y="214"/>
                </a:lnTo>
                <a:lnTo>
                  <a:pt x="14428" y="286"/>
                </a:lnTo>
                <a:lnTo>
                  <a:pt x="14357" y="143"/>
                </a:lnTo>
                <a:lnTo>
                  <a:pt x="14250" y="36"/>
                </a:lnTo>
                <a:lnTo>
                  <a:pt x="141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5720125" y="995116"/>
            <a:ext cx="1399125" cy="1008946"/>
          </a:xfrm>
          <a:custGeom>
            <a:avLst/>
            <a:gdLst/>
            <a:ahLst/>
            <a:cxnLst/>
            <a:rect l="l" t="t" r="r" b="b"/>
            <a:pathLst>
              <a:path w="41474" h="29908" extrusionOk="0">
                <a:moveTo>
                  <a:pt x="33902" y="1"/>
                </a:moveTo>
                <a:lnTo>
                  <a:pt x="33217" y="115"/>
                </a:lnTo>
                <a:lnTo>
                  <a:pt x="32647" y="229"/>
                </a:lnTo>
                <a:lnTo>
                  <a:pt x="32190" y="343"/>
                </a:lnTo>
                <a:lnTo>
                  <a:pt x="31886" y="457"/>
                </a:lnTo>
                <a:lnTo>
                  <a:pt x="31733" y="610"/>
                </a:lnTo>
                <a:lnTo>
                  <a:pt x="32038" y="115"/>
                </a:lnTo>
                <a:lnTo>
                  <a:pt x="31771" y="229"/>
                </a:lnTo>
                <a:lnTo>
                  <a:pt x="31277" y="495"/>
                </a:lnTo>
                <a:lnTo>
                  <a:pt x="31201" y="457"/>
                </a:lnTo>
                <a:lnTo>
                  <a:pt x="31201" y="571"/>
                </a:lnTo>
                <a:lnTo>
                  <a:pt x="31010" y="686"/>
                </a:lnTo>
                <a:lnTo>
                  <a:pt x="30896" y="800"/>
                </a:lnTo>
                <a:lnTo>
                  <a:pt x="30896" y="838"/>
                </a:lnTo>
                <a:lnTo>
                  <a:pt x="30668" y="838"/>
                </a:lnTo>
                <a:lnTo>
                  <a:pt x="30668" y="800"/>
                </a:lnTo>
                <a:lnTo>
                  <a:pt x="30554" y="686"/>
                </a:lnTo>
                <a:lnTo>
                  <a:pt x="30402" y="571"/>
                </a:lnTo>
                <a:lnTo>
                  <a:pt x="30021" y="343"/>
                </a:lnTo>
                <a:lnTo>
                  <a:pt x="29527" y="115"/>
                </a:lnTo>
                <a:lnTo>
                  <a:pt x="29679" y="381"/>
                </a:lnTo>
                <a:lnTo>
                  <a:pt x="29603" y="343"/>
                </a:lnTo>
                <a:lnTo>
                  <a:pt x="29717" y="419"/>
                </a:lnTo>
                <a:lnTo>
                  <a:pt x="29831" y="571"/>
                </a:lnTo>
                <a:lnTo>
                  <a:pt x="29641" y="457"/>
                </a:lnTo>
                <a:lnTo>
                  <a:pt x="29374" y="343"/>
                </a:lnTo>
                <a:lnTo>
                  <a:pt x="28918" y="229"/>
                </a:lnTo>
                <a:lnTo>
                  <a:pt x="28347" y="115"/>
                </a:lnTo>
                <a:lnTo>
                  <a:pt x="27662" y="1"/>
                </a:lnTo>
                <a:lnTo>
                  <a:pt x="27662" y="1"/>
                </a:lnTo>
                <a:lnTo>
                  <a:pt x="27814" y="77"/>
                </a:lnTo>
                <a:lnTo>
                  <a:pt x="27928" y="191"/>
                </a:lnTo>
                <a:lnTo>
                  <a:pt x="28043" y="343"/>
                </a:lnTo>
                <a:lnTo>
                  <a:pt x="28119" y="533"/>
                </a:lnTo>
                <a:lnTo>
                  <a:pt x="28271" y="876"/>
                </a:lnTo>
                <a:lnTo>
                  <a:pt x="28309" y="990"/>
                </a:lnTo>
                <a:lnTo>
                  <a:pt x="28195" y="876"/>
                </a:lnTo>
                <a:lnTo>
                  <a:pt x="28005" y="762"/>
                </a:lnTo>
                <a:lnTo>
                  <a:pt x="27814" y="686"/>
                </a:lnTo>
                <a:lnTo>
                  <a:pt x="27624" y="648"/>
                </a:lnTo>
                <a:lnTo>
                  <a:pt x="27244" y="610"/>
                </a:lnTo>
                <a:lnTo>
                  <a:pt x="26825" y="610"/>
                </a:lnTo>
                <a:lnTo>
                  <a:pt x="26483" y="686"/>
                </a:lnTo>
                <a:lnTo>
                  <a:pt x="26178" y="762"/>
                </a:lnTo>
                <a:lnTo>
                  <a:pt x="25912" y="876"/>
                </a:lnTo>
                <a:lnTo>
                  <a:pt x="25950" y="876"/>
                </a:lnTo>
                <a:lnTo>
                  <a:pt x="26102" y="914"/>
                </a:lnTo>
                <a:lnTo>
                  <a:pt x="26368" y="1028"/>
                </a:lnTo>
                <a:lnTo>
                  <a:pt x="26787" y="1294"/>
                </a:lnTo>
                <a:lnTo>
                  <a:pt x="26863" y="1370"/>
                </a:lnTo>
                <a:lnTo>
                  <a:pt x="26939" y="1485"/>
                </a:lnTo>
                <a:lnTo>
                  <a:pt x="27015" y="1675"/>
                </a:lnTo>
                <a:lnTo>
                  <a:pt x="26673" y="1713"/>
                </a:lnTo>
                <a:lnTo>
                  <a:pt x="26330" y="1827"/>
                </a:lnTo>
                <a:lnTo>
                  <a:pt x="26216" y="1865"/>
                </a:lnTo>
                <a:lnTo>
                  <a:pt x="26102" y="1979"/>
                </a:lnTo>
                <a:lnTo>
                  <a:pt x="26026" y="2093"/>
                </a:lnTo>
                <a:lnTo>
                  <a:pt x="26026" y="2246"/>
                </a:lnTo>
                <a:lnTo>
                  <a:pt x="26026" y="2626"/>
                </a:lnTo>
                <a:lnTo>
                  <a:pt x="26064" y="3083"/>
                </a:lnTo>
                <a:lnTo>
                  <a:pt x="25531" y="3235"/>
                </a:lnTo>
                <a:lnTo>
                  <a:pt x="25303" y="3311"/>
                </a:lnTo>
                <a:lnTo>
                  <a:pt x="25341" y="3311"/>
                </a:lnTo>
                <a:lnTo>
                  <a:pt x="25493" y="3349"/>
                </a:lnTo>
                <a:lnTo>
                  <a:pt x="25722" y="3463"/>
                </a:lnTo>
                <a:lnTo>
                  <a:pt x="26102" y="3653"/>
                </a:lnTo>
                <a:lnTo>
                  <a:pt x="25798" y="3768"/>
                </a:lnTo>
                <a:lnTo>
                  <a:pt x="25607" y="3844"/>
                </a:lnTo>
                <a:lnTo>
                  <a:pt x="25417" y="3958"/>
                </a:lnTo>
                <a:lnTo>
                  <a:pt x="25265" y="4110"/>
                </a:lnTo>
                <a:lnTo>
                  <a:pt x="25075" y="4338"/>
                </a:lnTo>
                <a:lnTo>
                  <a:pt x="24961" y="4567"/>
                </a:lnTo>
                <a:lnTo>
                  <a:pt x="24808" y="4795"/>
                </a:lnTo>
                <a:lnTo>
                  <a:pt x="24580" y="5366"/>
                </a:lnTo>
                <a:lnTo>
                  <a:pt x="24428" y="5860"/>
                </a:lnTo>
                <a:lnTo>
                  <a:pt x="24276" y="6317"/>
                </a:lnTo>
                <a:lnTo>
                  <a:pt x="24200" y="6773"/>
                </a:lnTo>
                <a:lnTo>
                  <a:pt x="24124" y="6888"/>
                </a:lnTo>
                <a:lnTo>
                  <a:pt x="24047" y="7040"/>
                </a:lnTo>
                <a:lnTo>
                  <a:pt x="23971" y="7382"/>
                </a:lnTo>
                <a:lnTo>
                  <a:pt x="23933" y="7725"/>
                </a:lnTo>
                <a:lnTo>
                  <a:pt x="23933" y="8105"/>
                </a:lnTo>
                <a:lnTo>
                  <a:pt x="23667" y="8752"/>
                </a:lnTo>
                <a:lnTo>
                  <a:pt x="23515" y="9361"/>
                </a:lnTo>
                <a:lnTo>
                  <a:pt x="23363" y="9932"/>
                </a:lnTo>
                <a:lnTo>
                  <a:pt x="23248" y="10198"/>
                </a:lnTo>
                <a:lnTo>
                  <a:pt x="23134" y="10502"/>
                </a:lnTo>
                <a:lnTo>
                  <a:pt x="23096" y="10883"/>
                </a:lnTo>
                <a:lnTo>
                  <a:pt x="23058" y="11225"/>
                </a:lnTo>
                <a:lnTo>
                  <a:pt x="22716" y="11301"/>
                </a:lnTo>
                <a:lnTo>
                  <a:pt x="22373" y="11339"/>
                </a:lnTo>
                <a:lnTo>
                  <a:pt x="22183" y="11339"/>
                </a:lnTo>
                <a:lnTo>
                  <a:pt x="21993" y="11377"/>
                </a:lnTo>
                <a:lnTo>
                  <a:pt x="21803" y="11415"/>
                </a:lnTo>
                <a:lnTo>
                  <a:pt x="21536" y="11415"/>
                </a:lnTo>
                <a:lnTo>
                  <a:pt x="21346" y="11453"/>
                </a:lnTo>
                <a:lnTo>
                  <a:pt x="20927" y="11492"/>
                </a:lnTo>
                <a:lnTo>
                  <a:pt x="19634" y="11492"/>
                </a:lnTo>
                <a:lnTo>
                  <a:pt x="19215" y="11453"/>
                </a:lnTo>
                <a:lnTo>
                  <a:pt x="18949" y="11453"/>
                </a:lnTo>
                <a:lnTo>
                  <a:pt x="18683" y="11415"/>
                </a:lnTo>
                <a:lnTo>
                  <a:pt x="18606" y="11415"/>
                </a:lnTo>
                <a:lnTo>
                  <a:pt x="18378" y="11339"/>
                </a:lnTo>
                <a:lnTo>
                  <a:pt x="18302" y="11339"/>
                </a:lnTo>
                <a:lnTo>
                  <a:pt x="17998" y="11263"/>
                </a:lnTo>
                <a:lnTo>
                  <a:pt x="17845" y="11225"/>
                </a:lnTo>
                <a:lnTo>
                  <a:pt x="17655" y="11187"/>
                </a:lnTo>
                <a:lnTo>
                  <a:pt x="17579" y="11187"/>
                </a:lnTo>
                <a:lnTo>
                  <a:pt x="17351" y="11111"/>
                </a:lnTo>
                <a:lnTo>
                  <a:pt x="17313" y="11111"/>
                </a:lnTo>
                <a:lnTo>
                  <a:pt x="15905" y="10769"/>
                </a:lnTo>
                <a:lnTo>
                  <a:pt x="14307" y="10388"/>
                </a:lnTo>
                <a:lnTo>
                  <a:pt x="13470" y="10236"/>
                </a:lnTo>
                <a:lnTo>
                  <a:pt x="12595" y="10084"/>
                </a:lnTo>
                <a:lnTo>
                  <a:pt x="11681" y="9970"/>
                </a:lnTo>
                <a:lnTo>
                  <a:pt x="10806" y="9932"/>
                </a:lnTo>
                <a:lnTo>
                  <a:pt x="9817" y="9893"/>
                </a:lnTo>
                <a:lnTo>
                  <a:pt x="9018" y="9932"/>
                </a:lnTo>
                <a:lnTo>
                  <a:pt x="8942" y="9970"/>
                </a:lnTo>
                <a:lnTo>
                  <a:pt x="8409" y="10008"/>
                </a:lnTo>
                <a:lnTo>
                  <a:pt x="8333" y="10046"/>
                </a:lnTo>
                <a:lnTo>
                  <a:pt x="7800" y="10122"/>
                </a:lnTo>
                <a:lnTo>
                  <a:pt x="7800" y="10160"/>
                </a:lnTo>
                <a:lnTo>
                  <a:pt x="7268" y="10274"/>
                </a:lnTo>
                <a:lnTo>
                  <a:pt x="7116" y="10312"/>
                </a:lnTo>
                <a:lnTo>
                  <a:pt x="6811" y="10426"/>
                </a:lnTo>
                <a:lnTo>
                  <a:pt x="6773" y="10464"/>
                </a:lnTo>
                <a:lnTo>
                  <a:pt x="6621" y="10502"/>
                </a:lnTo>
                <a:lnTo>
                  <a:pt x="6393" y="10616"/>
                </a:lnTo>
                <a:lnTo>
                  <a:pt x="6355" y="10616"/>
                </a:lnTo>
                <a:lnTo>
                  <a:pt x="6126" y="10731"/>
                </a:lnTo>
                <a:lnTo>
                  <a:pt x="5594" y="10997"/>
                </a:lnTo>
                <a:lnTo>
                  <a:pt x="5479" y="11073"/>
                </a:lnTo>
                <a:lnTo>
                  <a:pt x="5403" y="11111"/>
                </a:lnTo>
                <a:lnTo>
                  <a:pt x="4985" y="11377"/>
                </a:lnTo>
                <a:lnTo>
                  <a:pt x="4947" y="11377"/>
                </a:lnTo>
                <a:lnTo>
                  <a:pt x="4909" y="11415"/>
                </a:lnTo>
                <a:lnTo>
                  <a:pt x="4871" y="11415"/>
                </a:lnTo>
                <a:lnTo>
                  <a:pt x="4528" y="11682"/>
                </a:lnTo>
                <a:lnTo>
                  <a:pt x="4490" y="11682"/>
                </a:lnTo>
                <a:lnTo>
                  <a:pt x="4414" y="11720"/>
                </a:lnTo>
                <a:lnTo>
                  <a:pt x="3957" y="12062"/>
                </a:lnTo>
                <a:lnTo>
                  <a:pt x="3957" y="12100"/>
                </a:lnTo>
                <a:lnTo>
                  <a:pt x="3539" y="12443"/>
                </a:lnTo>
                <a:lnTo>
                  <a:pt x="3501" y="12481"/>
                </a:lnTo>
                <a:lnTo>
                  <a:pt x="3082" y="12861"/>
                </a:lnTo>
                <a:lnTo>
                  <a:pt x="2664" y="13242"/>
                </a:lnTo>
                <a:lnTo>
                  <a:pt x="2321" y="13660"/>
                </a:lnTo>
                <a:lnTo>
                  <a:pt x="2055" y="14003"/>
                </a:lnTo>
                <a:lnTo>
                  <a:pt x="2017" y="14003"/>
                </a:lnTo>
                <a:lnTo>
                  <a:pt x="1560" y="14726"/>
                </a:lnTo>
                <a:lnTo>
                  <a:pt x="1142" y="15449"/>
                </a:lnTo>
                <a:lnTo>
                  <a:pt x="1104" y="15487"/>
                </a:lnTo>
                <a:lnTo>
                  <a:pt x="952" y="15829"/>
                </a:lnTo>
                <a:lnTo>
                  <a:pt x="952" y="15867"/>
                </a:lnTo>
                <a:lnTo>
                  <a:pt x="647" y="16628"/>
                </a:lnTo>
                <a:lnTo>
                  <a:pt x="647" y="16666"/>
                </a:lnTo>
                <a:lnTo>
                  <a:pt x="533" y="17009"/>
                </a:lnTo>
                <a:lnTo>
                  <a:pt x="495" y="17085"/>
                </a:lnTo>
                <a:lnTo>
                  <a:pt x="419" y="17427"/>
                </a:lnTo>
                <a:lnTo>
                  <a:pt x="381" y="17503"/>
                </a:lnTo>
                <a:lnTo>
                  <a:pt x="305" y="17846"/>
                </a:lnTo>
                <a:lnTo>
                  <a:pt x="305" y="17884"/>
                </a:lnTo>
                <a:lnTo>
                  <a:pt x="229" y="18188"/>
                </a:lnTo>
                <a:lnTo>
                  <a:pt x="229" y="18302"/>
                </a:lnTo>
                <a:lnTo>
                  <a:pt x="191" y="18340"/>
                </a:lnTo>
                <a:lnTo>
                  <a:pt x="153" y="18683"/>
                </a:lnTo>
                <a:lnTo>
                  <a:pt x="153" y="18797"/>
                </a:lnTo>
                <a:lnTo>
                  <a:pt x="114" y="18835"/>
                </a:lnTo>
                <a:lnTo>
                  <a:pt x="114" y="19101"/>
                </a:lnTo>
                <a:lnTo>
                  <a:pt x="76" y="19215"/>
                </a:lnTo>
                <a:lnTo>
                  <a:pt x="76" y="19406"/>
                </a:lnTo>
                <a:lnTo>
                  <a:pt x="76" y="19482"/>
                </a:lnTo>
                <a:lnTo>
                  <a:pt x="76" y="19520"/>
                </a:lnTo>
                <a:lnTo>
                  <a:pt x="38" y="19634"/>
                </a:lnTo>
                <a:lnTo>
                  <a:pt x="38" y="20053"/>
                </a:lnTo>
                <a:lnTo>
                  <a:pt x="0" y="20814"/>
                </a:lnTo>
                <a:lnTo>
                  <a:pt x="38" y="21689"/>
                </a:lnTo>
                <a:lnTo>
                  <a:pt x="114" y="22602"/>
                </a:lnTo>
                <a:lnTo>
                  <a:pt x="267" y="23515"/>
                </a:lnTo>
                <a:lnTo>
                  <a:pt x="457" y="24428"/>
                </a:lnTo>
                <a:lnTo>
                  <a:pt x="609" y="25037"/>
                </a:lnTo>
                <a:lnTo>
                  <a:pt x="799" y="25532"/>
                </a:lnTo>
                <a:lnTo>
                  <a:pt x="990" y="25988"/>
                </a:lnTo>
                <a:lnTo>
                  <a:pt x="1180" y="26445"/>
                </a:lnTo>
                <a:lnTo>
                  <a:pt x="1408" y="26863"/>
                </a:lnTo>
                <a:lnTo>
                  <a:pt x="1713" y="27282"/>
                </a:lnTo>
                <a:lnTo>
                  <a:pt x="1941" y="27586"/>
                </a:lnTo>
                <a:lnTo>
                  <a:pt x="2169" y="27891"/>
                </a:lnTo>
                <a:lnTo>
                  <a:pt x="2474" y="28195"/>
                </a:lnTo>
                <a:lnTo>
                  <a:pt x="2740" y="28461"/>
                </a:lnTo>
                <a:lnTo>
                  <a:pt x="3120" y="28728"/>
                </a:lnTo>
                <a:lnTo>
                  <a:pt x="3501" y="28956"/>
                </a:lnTo>
                <a:lnTo>
                  <a:pt x="3919" y="29184"/>
                </a:lnTo>
                <a:lnTo>
                  <a:pt x="4338" y="29413"/>
                </a:lnTo>
                <a:lnTo>
                  <a:pt x="4833" y="29565"/>
                </a:lnTo>
                <a:lnTo>
                  <a:pt x="5327" y="29679"/>
                </a:lnTo>
                <a:lnTo>
                  <a:pt x="5860" y="29793"/>
                </a:lnTo>
                <a:lnTo>
                  <a:pt x="6431" y="29869"/>
                </a:lnTo>
                <a:lnTo>
                  <a:pt x="7154" y="29907"/>
                </a:lnTo>
                <a:lnTo>
                  <a:pt x="7268" y="29907"/>
                </a:lnTo>
                <a:lnTo>
                  <a:pt x="8029" y="29869"/>
                </a:lnTo>
                <a:lnTo>
                  <a:pt x="8790" y="29793"/>
                </a:lnTo>
                <a:lnTo>
                  <a:pt x="9513" y="29679"/>
                </a:lnTo>
                <a:lnTo>
                  <a:pt x="10198" y="29565"/>
                </a:lnTo>
                <a:lnTo>
                  <a:pt x="10236" y="29565"/>
                </a:lnTo>
                <a:lnTo>
                  <a:pt x="10236" y="29527"/>
                </a:lnTo>
                <a:lnTo>
                  <a:pt x="10654" y="29451"/>
                </a:lnTo>
                <a:lnTo>
                  <a:pt x="11491" y="29222"/>
                </a:lnTo>
                <a:lnTo>
                  <a:pt x="12290" y="28956"/>
                </a:lnTo>
                <a:lnTo>
                  <a:pt x="13812" y="28385"/>
                </a:lnTo>
                <a:lnTo>
                  <a:pt x="14155" y="28271"/>
                </a:lnTo>
                <a:lnTo>
                  <a:pt x="15144" y="27929"/>
                </a:lnTo>
                <a:lnTo>
                  <a:pt x="15144" y="27967"/>
                </a:lnTo>
                <a:lnTo>
                  <a:pt x="15334" y="27891"/>
                </a:lnTo>
                <a:lnTo>
                  <a:pt x="15562" y="27815"/>
                </a:lnTo>
                <a:lnTo>
                  <a:pt x="15905" y="27738"/>
                </a:lnTo>
                <a:lnTo>
                  <a:pt x="16590" y="27624"/>
                </a:lnTo>
                <a:lnTo>
                  <a:pt x="17084" y="27548"/>
                </a:lnTo>
                <a:lnTo>
                  <a:pt x="17313" y="27815"/>
                </a:lnTo>
                <a:lnTo>
                  <a:pt x="17579" y="28005"/>
                </a:lnTo>
                <a:lnTo>
                  <a:pt x="17845" y="28157"/>
                </a:lnTo>
                <a:lnTo>
                  <a:pt x="18150" y="28271"/>
                </a:lnTo>
                <a:lnTo>
                  <a:pt x="18454" y="28347"/>
                </a:lnTo>
                <a:lnTo>
                  <a:pt x="18759" y="28385"/>
                </a:lnTo>
                <a:lnTo>
                  <a:pt x="19443" y="28461"/>
                </a:lnTo>
                <a:lnTo>
                  <a:pt x="20090" y="28423"/>
                </a:lnTo>
                <a:lnTo>
                  <a:pt x="20737" y="28347"/>
                </a:lnTo>
                <a:lnTo>
                  <a:pt x="21232" y="28271"/>
                </a:lnTo>
                <a:lnTo>
                  <a:pt x="21688" y="28195"/>
                </a:lnTo>
                <a:lnTo>
                  <a:pt x="22145" y="28043"/>
                </a:lnTo>
                <a:lnTo>
                  <a:pt x="22602" y="27891"/>
                </a:lnTo>
                <a:lnTo>
                  <a:pt x="22982" y="27738"/>
                </a:lnTo>
                <a:lnTo>
                  <a:pt x="23172" y="27624"/>
                </a:lnTo>
                <a:lnTo>
                  <a:pt x="23325" y="27586"/>
                </a:lnTo>
                <a:lnTo>
                  <a:pt x="21536" y="26901"/>
                </a:lnTo>
                <a:lnTo>
                  <a:pt x="21955" y="26939"/>
                </a:lnTo>
                <a:lnTo>
                  <a:pt x="22373" y="26977"/>
                </a:lnTo>
                <a:lnTo>
                  <a:pt x="23210" y="27015"/>
                </a:lnTo>
                <a:lnTo>
                  <a:pt x="24124" y="26977"/>
                </a:lnTo>
                <a:lnTo>
                  <a:pt x="23933" y="26863"/>
                </a:lnTo>
                <a:lnTo>
                  <a:pt x="23629" y="26673"/>
                </a:lnTo>
                <a:lnTo>
                  <a:pt x="23248" y="26483"/>
                </a:lnTo>
                <a:lnTo>
                  <a:pt x="22716" y="26255"/>
                </a:lnTo>
                <a:lnTo>
                  <a:pt x="22069" y="25988"/>
                </a:lnTo>
                <a:lnTo>
                  <a:pt x="21308" y="25722"/>
                </a:lnTo>
                <a:lnTo>
                  <a:pt x="20395" y="25494"/>
                </a:lnTo>
                <a:lnTo>
                  <a:pt x="20090" y="25417"/>
                </a:lnTo>
                <a:lnTo>
                  <a:pt x="19710" y="25379"/>
                </a:lnTo>
                <a:lnTo>
                  <a:pt x="19291" y="25341"/>
                </a:lnTo>
                <a:lnTo>
                  <a:pt x="18835" y="25341"/>
                </a:lnTo>
                <a:lnTo>
                  <a:pt x="18378" y="25379"/>
                </a:lnTo>
                <a:lnTo>
                  <a:pt x="17922" y="25494"/>
                </a:lnTo>
                <a:lnTo>
                  <a:pt x="17541" y="25646"/>
                </a:lnTo>
                <a:lnTo>
                  <a:pt x="17351" y="25722"/>
                </a:lnTo>
                <a:lnTo>
                  <a:pt x="17199" y="25836"/>
                </a:lnTo>
                <a:lnTo>
                  <a:pt x="16095" y="25988"/>
                </a:lnTo>
                <a:lnTo>
                  <a:pt x="13546" y="26445"/>
                </a:lnTo>
                <a:lnTo>
                  <a:pt x="10997" y="26863"/>
                </a:lnTo>
                <a:lnTo>
                  <a:pt x="10312" y="26977"/>
                </a:lnTo>
                <a:lnTo>
                  <a:pt x="10007" y="27015"/>
                </a:lnTo>
                <a:lnTo>
                  <a:pt x="9931" y="27054"/>
                </a:lnTo>
                <a:lnTo>
                  <a:pt x="9627" y="27092"/>
                </a:lnTo>
                <a:lnTo>
                  <a:pt x="9589" y="27092"/>
                </a:lnTo>
                <a:lnTo>
                  <a:pt x="9208" y="27130"/>
                </a:lnTo>
                <a:lnTo>
                  <a:pt x="9170" y="27130"/>
                </a:lnTo>
                <a:lnTo>
                  <a:pt x="8790" y="27168"/>
                </a:lnTo>
                <a:lnTo>
                  <a:pt x="8599" y="27206"/>
                </a:lnTo>
                <a:lnTo>
                  <a:pt x="8295" y="27206"/>
                </a:lnTo>
                <a:lnTo>
                  <a:pt x="8067" y="27244"/>
                </a:lnTo>
                <a:lnTo>
                  <a:pt x="7154" y="27244"/>
                </a:lnTo>
                <a:lnTo>
                  <a:pt x="6697" y="27206"/>
                </a:lnTo>
                <a:lnTo>
                  <a:pt x="6240" y="27130"/>
                </a:lnTo>
                <a:lnTo>
                  <a:pt x="6012" y="27092"/>
                </a:lnTo>
                <a:lnTo>
                  <a:pt x="5936" y="27054"/>
                </a:lnTo>
                <a:lnTo>
                  <a:pt x="5670" y="26977"/>
                </a:lnTo>
                <a:lnTo>
                  <a:pt x="5403" y="26901"/>
                </a:lnTo>
                <a:lnTo>
                  <a:pt x="5365" y="26863"/>
                </a:lnTo>
                <a:lnTo>
                  <a:pt x="5175" y="26787"/>
                </a:lnTo>
                <a:lnTo>
                  <a:pt x="4909" y="26635"/>
                </a:lnTo>
                <a:lnTo>
                  <a:pt x="4680" y="26445"/>
                </a:lnTo>
                <a:lnTo>
                  <a:pt x="4452" y="26255"/>
                </a:lnTo>
                <a:lnTo>
                  <a:pt x="4300" y="26026"/>
                </a:lnTo>
                <a:lnTo>
                  <a:pt x="4072" y="25646"/>
                </a:lnTo>
                <a:lnTo>
                  <a:pt x="3919" y="25227"/>
                </a:lnTo>
                <a:lnTo>
                  <a:pt x="3881" y="25151"/>
                </a:lnTo>
                <a:lnTo>
                  <a:pt x="3843" y="24999"/>
                </a:lnTo>
                <a:lnTo>
                  <a:pt x="3805" y="24771"/>
                </a:lnTo>
                <a:lnTo>
                  <a:pt x="3995" y="24771"/>
                </a:lnTo>
                <a:lnTo>
                  <a:pt x="4186" y="24809"/>
                </a:lnTo>
                <a:lnTo>
                  <a:pt x="6507" y="25037"/>
                </a:lnTo>
                <a:lnTo>
                  <a:pt x="6963" y="25113"/>
                </a:lnTo>
                <a:lnTo>
                  <a:pt x="7648" y="25151"/>
                </a:lnTo>
                <a:lnTo>
                  <a:pt x="9703" y="25303"/>
                </a:lnTo>
                <a:lnTo>
                  <a:pt x="9969" y="25303"/>
                </a:lnTo>
                <a:lnTo>
                  <a:pt x="10464" y="25341"/>
                </a:lnTo>
                <a:lnTo>
                  <a:pt x="12899" y="25341"/>
                </a:lnTo>
                <a:lnTo>
                  <a:pt x="13546" y="25265"/>
                </a:lnTo>
                <a:lnTo>
                  <a:pt x="13926" y="25227"/>
                </a:lnTo>
                <a:lnTo>
                  <a:pt x="14269" y="25189"/>
                </a:lnTo>
                <a:lnTo>
                  <a:pt x="14535" y="25113"/>
                </a:lnTo>
                <a:lnTo>
                  <a:pt x="14725" y="25075"/>
                </a:lnTo>
                <a:lnTo>
                  <a:pt x="14992" y="24999"/>
                </a:lnTo>
                <a:lnTo>
                  <a:pt x="15182" y="24885"/>
                </a:lnTo>
                <a:lnTo>
                  <a:pt x="15334" y="24771"/>
                </a:lnTo>
                <a:lnTo>
                  <a:pt x="15410" y="24733"/>
                </a:lnTo>
                <a:lnTo>
                  <a:pt x="15524" y="24580"/>
                </a:lnTo>
                <a:lnTo>
                  <a:pt x="15524" y="24542"/>
                </a:lnTo>
                <a:lnTo>
                  <a:pt x="15601" y="24504"/>
                </a:lnTo>
                <a:lnTo>
                  <a:pt x="15639" y="24466"/>
                </a:lnTo>
                <a:lnTo>
                  <a:pt x="15639" y="24390"/>
                </a:lnTo>
                <a:lnTo>
                  <a:pt x="15677" y="24352"/>
                </a:lnTo>
                <a:lnTo>
                  <a:pt x="15677" y="24314"/>
                </a:lnTo>
                <a:lnTo>
                  <a:pt x="15715" y="24238"/>
                </a:lnTo>
                <a:lnTo>
                  <a:pt x="15715" y="24200"/>
                </a:lnTo>
                <a:lnTo>
                  <a:pt x="15753" y="24124"/>
                </a:lnTo>
                <a:lnTo>
                  <a:pt x="15753" y="24086"/>
                </a:lnTo>
                <a:lnTo>
                  <a:pt x="15791" y="24048"/>
                </a:lnTo>
                <a:lnTo>
                  <a:pt x="15791" y="23934"/>
                </a:lnTo>
                <a:lnTo>
                  <a:pt x="15753" y="23895"/>
                </a:lnTo>
                <a:lnTo>
                  <a:pt x="15753" y="23857"/>
                </a:lnTo>
                <a:lnTo>
                  <a:pt x="15753" y="23819"/>
                </a:lnTo>
                <a:lnTo>
                  <a:pt x="15753" y="23781"/>
                </a:lnTo>
                <a:lnTo>
                  <a:pt x="15715" y="23743"/>
                </a:lnTo>
                <a:lnTo>
                  <a:pt x="15715" y="23705"/>
                </a:lnTo>
                <a:lnTo>
                  <a:pt x="15677" y="23667"/>
                </a:lnTo>
                <a:lnTo>
                  <a:pt x="15639" y="23629"/>
                </a:lnTo>
                <a:lnTo>
                  <a:pt x="15639" y="23591"/>
                </a:lnTo>
                <a:lnTo>
                  <a:pt x="15601" y="23591"/>
                </a:lnTo>
                <a:lnTo>
                  <a:pt x="15601" y="23553"/>
                </a:lnTo>
                <a:lnTo>
                  <a:pt x="15524" y="23515"/>
                </a:lnTo>
                <a:lnTo>
                  <a:pt x="15486" y="23477"/>
                </a:lnTo>
                <a:lnTo>
                  <a:pt x="15448" y="23477"/>
                </a:lnTo>
                <a:lnTo>
                  <a:pt x="15258" y="23401"/>
                </a:lnTo>
                <a:lnTo>
                  <a:pt x="15144" y="23363"/>
                </a:lnTo>
                <a:lnTo>
                  <a:pt x="15030" y="23325"/>
                </a:lnTo>
                <a:lnTo>
                  <a:pt x="14992" y="23325"/>
                </a:lnTo>
                <a:lnTo>
                  <a:pt x="14878" y="23287"/>
                </a:lnTo>
                <a:lnTo>
                  <a:pt x="15372" y="23287"/>
                </a:lnTo>
                <a:lnTo>
                  <a:pt x="15829" y="23325"/>
                </a:lnTo>
                <a:lnTo>
                  <a:pt x="16932" y="23325"/>
                </a:lnTo>
                <a:lnTo>
                  <a:pt x="23401" y="23515"/>
                </a:lnTo>
                <a:lnTo>
                  <a:pt x="23439" y="23515"/>
                </a:lnTo>
                <a:lnTo>
                  <a:pt x="23857" y="23591"/>
                </a:lnTo>
                <a:lnTo>
                  <a:pt x="25455" y="23781"/>
                </a:lnTo>
                <a:lnTo>
                  <a:pt x="26863" y="23972"/>
                </a:lnTo>
                <a:lnTo>
                  <a:pt x="27662" y="24048"/>
                </a:lnTo>
                <a:lnTo>
                  <a:pt x="28233" y="24124"/>
                </a:lnTo>
                <a:lnTo>
                  <a:pt x="30326" y="24276"/>
                </a:lnTo>
                <a:lnTo>
                  <a:pt x="31163" y="24352"/>
                </a:lnTo>
                <a:lnTo>
                  <a:pt x="32799" y="24428"/>
                </a:lnTo>
                <a:lnTo>
                  <a:pt x="34321" y="24466"/>
                </a:lnTo>
                <a:lnTo>
                  <a:pt x="34930" y="24428"/>
                </a:lnTo>
                <a:lnTo>
                  <a:pt x="35729" y="24428"/>
                </a:lnTo>
                <a:lnTo>
                  <a:pt x="36490" y="24390"/>
                </a:lnTo>
                <a:lnTo>
                  <a:pt x="36566" y="24390"/>
                </a:lnTo>
                <a:lnTo>
                  <a:pt x="36908" y="24352"/>
                </a:lnTo>
                <a:lnTo>
                  <a:pt x="36946" y="24352"/>
                </a:lnTo>
                <a:lnTo>
                  <a:pt x="37289" y="24314"/>
                </a:lnTo>
                <a:lnTo>
                  <a:pt x="37365" y="24314"/>
                </a:lnTo>
                <a:lnTo>
                  <a:pt x="37517" y="24276"/>
                </a:lnTo>
                <a:lnTo>
                  <a:pt x="37707" y="24276"/>
                </a:lnTo>
                <a:lnTo>
                  <a:pt x="37707" y="24238"/>
                </a:lnTo>
                <a:lnTo>
                  <a:pt x="38012" y="24200"/>
                </a:lnTo>
                <a:lnTo>
                  <a:pt x="38088" y="24200"/>
                </a:lnTo>
                <a:lnTo>
                  <a:pt x="38240" y="24162"/>
                </a:lnTo>
                <a:lnTo>
                  <a:pt x="38430" y="24124"/>
                </a:lnTo>
                <a:lnTo>
                  <a:pt x="38544" y="24086"/>
                </a:lnTo>
                <a:lnTo>
                  <a:pt x="38582" y="24010"/>
                </a:lnTo>
                <a:lnTo>
                  <a:pt x="38620" y="23934"/>
                </a:lnTo>
                <a:lnTo>
                  <a:pt x="38620" y="23819"/>
                </a:lnTo>
                <a:lnTo>
                  <a:pt x="38544" y="23629"/>
                </a:lnTo>
                <a:lnTo>
                  <a:pt x="38354" y="23401"/>
                </a:lnTo>
                <a:lnTo>
                  <a:pt x="38088" y="23134"/>
                </a:lnTo>
                <a:lnTo>
                  <a:pt x="38164" y="23134"/>
                </a:lnTo>
                <a:lnTo>
                  <a:pt x="38202" y="23173"/>
                </a:lnTo>
                <a:lnTo>
                  <a:pt x="38278" y="23173"/>
                </a:lnTo>
                <a:lnTo>
                  <a:pt x="38316" y="23211"/>
                </a:lnTo>
                <a:lnTo>
                  <a:pt x="38392" y="23211"/>
                </a:lnTo>
                <a:lnTo>
                  <a:pt x="38392" y="23249"/>
                </a:lnTo>
                <a:lnTo>
                  <a:pt x="38430" y="23249"/>
                </a:lnTo>
                <a:lnTo>
                  <a:pt x="38544" y="23287"/>
                </a:lnTo>
                <a:lnTo>
                  <a:pt x="38620" y="23287"/>
                </a:lnTo>
                <a:lnTo>
                  <a:pt x="38734" y="23325"/>
                </a:lnTo>
                <a:lnTo>
                  <a:pt x="38773" y="23363"/>
                </a:lnTo>
                <a:lnTo>
                  <a:pt x="38887" y="23363"/>
                </a:lnTo>
                <a:lnTo>
                  <a:pt x="39001" y="23401"/>
                </a:lnTo>
                <a:lnTo>
                  <a:pt x="39191" y="23477"/>
                </a:lnTo>
                <a:lnTo>
                  <a:pt x="39267" y="23477"/>
                </a:lnTo>
                <a:lnTo>
                  <a:pt x="39419" y="23515"/>
                </a:lnTo>
                <a:lnTo>
                  <a:pt x="39495" y="23515"/>
                </a:lnTo>
                <a:lnTo>
                  <a:pt x="39686" y="23553"/>
                </a:lnTo>
                <a:lnTo>
                  <a:pt x="39762" y="23591"/>
                </a:lnTo>
                <a:lnTo>
                  <a:pt x="39952" y="23629"/>
                </a:lnTo>
                <a:lnTo>
                  <a:pt x="39990" y="23629"/>
                </a:lnTo>
                <a:lnTo>
                  <a:pt x="40218" y="23667"/>
                </a:lnTo>
                <a:lnTo>
                  <a:pt x="40485" y="23667"/>
                </a:lnTo>
                <a:lnTo>
                  <a:pt x="40485" y="23705"/>
                </a:lnTo>
                <a:lnTo>
                  <a:pt x="40789" y="23705"/>
                </a:lnTo>
                <a:lnTo>
                  <a:pt x="40941" y="23667"/>
                </a:lnTo>
                <a:lnTo>
                  <a:pt x="41208" y="23667"/>
                </a:lnTo>
                <a:lnTo>
                  <a:pt x="41360" y="23591"/>
                </a:lnTo>
                <a:lnTo>
                  <a:pt x="41360" y="23629"/>
                </a:lnTo>
                <a:lnTo>
                  <a:pt x="41398" y="23591"/>
                </a:lnTo>
                <a:lnTo>
                  <a:pt x="41436" y="23553"/>
                </a:lnTo>
                <a:lnTo>
                  <a:pt x="41474" y="23439"/>
                </a:lnTo>
                <a:lnTo>
                  <a:pt x="41474" y="23325"/>
                </a:lnTo>
                <a:lnTo>
                  <a:pt x="41436" y="23173"/>
                </a:lnTo>
                <a:lnTo>
                  <a:pt x="41284" y="22868"/>
                </a:lnTo>
                <a:lnTo>
                  <a:pt x="41094" y="22564"/>
                </a:lnTo>
                <a:lnTo>
                  <a:pt x="40941" y="22412"/>
                </a:lnTo>
                <a:lnTo>
                  <a:pt x="40637" y="22069"/>
                </a:lnTo>
                <a:lnTo>
                  <a:pt x="40485" y="21879"/>
                </a:lnTo>
                <a:lnTo>
                  <a:pt x="39838" y="21308"/>
                </a:lnTo>
                <a:lnTo>
                  <a:pt x="39457" y="21042"/>
                </a:lnTo>
                <a:lnTo>
                  <a:pt x="39077" y="20775"/>
                </a:lnTo>
                <a:lnTo>
                  <a:pt x="38620" y="20509"/>
                </a:lnTo>
                <a:lnTo>
                  <a:pt x="38164" y="20281"/>
                </a:lnTo>
                <a:lnTo>
                  <a:pt x="37707" y="20053"/>
                </a:lnTo>
                <a:lnTo>
                  <a:pt x="37212" y="19824"/>
                </a:lnTo>
                <a:lnTo>
                  <a:pt x="37174" y="19824"/>
                </a:lnTo>
                <a:lnTo>
                  <a:pt x="36642" y="19634"/>
                </a:lnTo>
                <a:lnTo>
                  <a:pt x="36832" y="19330"/>
                </a:lnTo>
                <a:lnTo>
                  <a:pt x="36984" y="18949"/>
                </a:lnTo>
                <a:lnTo>
                  <a:pt x="37098" y="18531"/>
                </a:lnTo>
                <a:lnTo>
                  <a:pt x="37174" y="18112"/>
                </a:lnTo>
                <a:lnTo>
                  <a:pt x="37327" y="18683"/>
                </a:lnTo>
                <a:lnTo>
                  <a:pt x="37479" y="18340"/>
                </a:lnTo>
                <a:lnTo>
                  <a:pt x="37593" y="17960"/>
                </a:lnTo>
                <a:lnTo>
                  <a:pt x="37745" y="17503"/>
                </a:lnTo>
                <a:lnTo>
                  <a:pt x="37821" y="17009"/>
                </a:lnTo>
                <a:lnTo>
                  <a:pt x="37897" y="16514"/>
                </a:lnTo>
                <a:lnTo>
                  <a:pt x="37859" y="16286"/>
                </a:lnTo>
                <a:lnTo>
                  <a:pt x="37859" y="16057"/>
                </a:lnTo>
                <a:lnTo>
                  <a:pt x="37783" y="15829"/>
                </a:lnTo>
                <a:lnTo>
                  <a:pt x="37707" y="15639"/>
                </a:lnTo>
                <a:lnTo>
                  <a:pt x="38126" y="15943"/>
                </a:lnTo>
                <a:lnTo>
                  <a:pt x="38164" y="15677"/>
                </a:lnTo>
                <a:lnTo>
                  <a:pt x="38240" y="14992"/>
                </a:lnTo>
                <a:lnTo>
                  <a:pt x="38278" y="14612"/>
                </a:lnTo>
                <a:lnTo>
                  <a:pt x="38240" y="14193"/>
                </a:lnTo>
                <a:lnTo>
                  <a:pt x="38202" y="13813"/>
                </a:lnTo>
                <a:lnTo>
                  <a:pt x="38088" y="13470"/>
                </a:lnTo>
                <a:lnTo>
                  <a:pt x="38088" y="13128"/>
                </a:lnTo>
                <a:lnTo>
                  <a:pt x="38088" y="12861"/>
                </a:lnTo>
                <a:lnTo>
                  <a:pt x="38012" y="12557"/>
                </a:lnTo>
                <a:lnTo>
                  <a:pt x="37935" y="12329"/>
                </a:lnTo>
                <a:lnTo>
                  <a:pt x="38316" y="12595"/>
                </a:lnTo>
                <a:lnTo>
                  <a:pt x="38392" y="12291"/>
                </a:lnTo>
                <a:lnTo>
                  <a:pt x="38430" y="11948"/>
                </a:lnTo>
                <a:lnTo>
                  <a:pt x="38468" y="11530"/>
                </a:lnTo>
                <a:lnTo>
                  <a:pt x="38506" y="11111"/>
                </a:lnTo>
                <a:lnTo>
                  <a:pt x="38468" y="10654"/>
                </a:lnTo>
                <a:lnTo>
                  <a:pt x="38354" y="10274"/>
                </a:lnTo>
                <a:lnTo>
                  <a:pt x="38278" y="10084"/>
                </a:lnTo>
                <a:lnTo>
                  <a:pt x="38164" y="9932"/>
                </a:lnTo>
                <a:lnTo>
                  <a:pt x="38050" y="9361"/>
                </a:lnTo>
                <a:lnTo>
                  <a:pt x="37897" y="8752"/>
                </a:lnTo>
                <a:lnTo>
                  <a:pt x="37631" y="8105"/>
                </a:lnTo>
                <a:lnTo>
                  <a:pt x="37631" y="7725"/>
                </a:lnTo>
                <a:lnTo>
                  <a:pt x="37593" y="7382"/>
                </a:lnTo>
                <a:lnTo>
                  <a:pt x="37517" y="7040"/>
                </a:lnTo>
                <a:lnTo>
                  <a:pt x="37441" y="6888"/>
                </a:lnTo>
                <a:lnTo>
                  <a:pt x="37365" y="6773"/>
                </a:lnTo>
                <a:lnTo>
                  <a:pt x="37289" y="6317"/>
                </a:lnTo>
                <a:lnTo>
                  <a:pt x="37136" y="5860"/>
                </a:lnTo>
                <a:lnTo>
                  <a:pt x="36984" y="5366"/>
                </a:lnTo>
                <a:lnTo>
                  <a:pt x="36756" y="4795"/>
                </a:lnTo>
                <a:lnTo>
                  <a:pt x="36604" y="4567"/>
                </a:lnTo>
                <a:lnTo>
                  <a:pt x="36490" y="4338"/>
                </a:lnTo>
                <a:lnTo>
                  <a:pt x="36299" y="4110"/>
                </a:lnTo>
                <a:lnTo>
                  <a:pt x="36147" y="3958"/>
                </a:lnTo>
                <a:lnTo>
                  <a:pt x="35957" y="3844"/>
                </a:lnTo>
                <a:lnTo>
                  <a:pt x="35767" y="3768"/>
                </a:lnTo>
                <a:lnTo>
                  <a:pt x="35462" y="3653"/>
                </a:lnTo>
                <a:lnTo>
                  <a:pt x="35843" y="3463"/>
                </a:lnTo>
                <a:lnTo>
                  <a:pt x="36071" y="3349"/>
                </a:lnTo>
                <a:lnTo>
                  <a:pt x="36223" y="3311"/>
                </a:lnTo>
                <a:lnTo>
                  <a:pt x="36261" y="3311"/>
                </a:lnTo>
                <a:lnTo>
                  <a:pt x="36033" y="3235"/>
                </a:lnTo>
                <a:lnTo>
                  <a:pt x="35500" y="3083"/>
                </a:lnTo>
                <a:lnTo>
                  <a:pt x="35538" y="2626"/>
                </a:lnTo>
                <a:lnTo>
                  <a:pt x="35538" y="2246"/>
                </a:lnTo>
                <a:lnTo>
                  <a:pt x="35500" y="2093"/>
                </a:lnTo>
                <a:lnTo>
                  <a:pt x="35462" y="1979"/>
                </a:lnTo>
                <a:lnTo>
                  <a:pt x="35348" y="1865"/>
                </a:lnTo>
                <a:lnTo>
                  <a:pt x="35234" y="1827"/>
                </a:lnTo>
                <a:lnTo>
                  <a:pt x="34891" y="1713"/>
                </a:lnTo>
                <a:lnTo>
                  <a:pt x="34549" y="1675"/>
                </a:lnTo>
                <a:lnTo>
                  <a:pt x="34625" y="1485"/>
                </a:lnTo>
                <a:lnTo>
                  <a:pt x="34701" y="1370"/>
                </a:lnTo>
                <a:lnTo>
                  <a:pt x="34777" y="1294"/>
                </a:lnTo>
                <a:lnTo>
                  <a:pt x="35196" y="1028"/>
                </a:lnTo>
                <a:lnTo>
                  <a:pt x="35462" y="914"/>
                </a:lnTo>
                <a:lnTo>
                  <a:pt x="35614" y="876"/>
                </a:lnTo>
                <a:lnTo>
                  <a:pt x="35652" y="876"/>
                </a:lnTo>
                <a:lnTo>
                  <a:pt x="35386" y="800"/>
                </a:lnTo>
                <a:lnTo>
                  <a:pt x="35120" y="686"/>
                </a:lnTo>
                <a:lnTo>
                  <a:pt x="34739" y="648"/>
                </a:lnTo>
                <a:lnTo>
                  <a:pt x="34359" y="610"/>
                </a:lnTo>
                <a:lnTo>
                  <a:pt x="33978" y="610"/>
                </a:lnTo>
                <a:lnTo>
                  <a:pt x="33788" y="686"/>
                </a:lnTo>
                <a:lnTo>
                  <a:pt x="33598" y="724"/>
                </a:lnTo>
                <a:lnTo>
                  <a:pt x="33446" y="838"/>
                </a:lnTo>
                <a:lnTo>
                  <a:pt x="33293" y="952"/>
                </a:lnTo>
                <a:lnTo>
                  <a:pt x="33255" y="952"/>
                </a:lnTo>
                <a:lnTo>
                  <a:pt x="33331" y="762"/>
                </a:lnTo>
                <a:lnTo>
                  <a:pt x="33484" y="457"/>
                </a:lnTo>
                <a:lnTo>
                  <a:pt x="33674" y="153"/>
                </a:lnTo>
                <a:lnTo>
                  <a:pt x="33788" y="77"/>
                </a:lnTo>
                <a:lnTo>
                  <a:pt x="339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44682C0-61D0-443B-9EA2-023574D778CE}"/>
              </a:ext>
            </a:extLst>
          </p:cNvPr>
          <p:cNvSpPr/>
          <p:nvPr/>
        </p:nvSpPr>
        <p:spPr>
          <a:xfrm>
            <a:off x="5457050" y="186635"/>
            <a:ext cx="2687625" cy="4770229"/>
          </a:xfrm>
          <a:prstGeom prst="roundRect">
            <a:avLst/>
          </a:prstGeom>
          <a:solidFill>
            <a:srgbClr val="C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Google Shape;1303;p45">
            <a:extLst>
              <a:ext uri="{FF2B5EF4-FFF2-40B4-BE49-F238E27FC236}">
                <a16:creationId xmlns:a16="http://schemas.microsoft.com/office/drawing/2014/main" id="{22B35042-4F07-48A2-8C74-EE98BF835BB4}"/>
              </a:ext>
            </a:extLst>
          </p:cNvPr>
          <p:cNvSpPr/>
          <p:nvPr/>
        </p:nvSpPr>
        <p:spPr>
          <a:xfrm>
            <a:off x="6718550" y="307745"/>
            <a:ext cx="174403" cy="180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787F10-1486-478C-BDF9-974471CBAC7B}"/>
              </a:ext>
            </a:extLst>
          </p:cNvPr>
          <p:cNvSpPr/>
          <p:nvPr/>
        </p:nvSpPr>
        <p:spPr>
          <a:xfrm>
            <a:off x="5535388" y="609368"/>
            <a:ext cx="2530948" cy="3924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2498" t="17691" r="47140" b="7212"/>
          <a:stretch/>
        </p:blipFill>
        <p:spPr>
          <a:xfrm>
            <a:off x="5552874" y="645946"/>
            <a:ext cx="2482651" cy="39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0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6AB3B5B6-3325-407B-BD73-DC9E1083B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346572"/>
              </p:ext>
            </p:extLst>
          </p:nvPr>
        </p:nvGraphicFramePr>
        <p:xfrm>
          <a:off x="1524000" y="1272501"/>
          <a:ext cx="6096000" cy="292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Bitmap Image" r:id="rId3" imgW="12887280" imgH="6181560" progId="Paint.Picture">
                  <p:embed/>
                </p:oleObj>
              </mc:Choice>
              <mc:Fallback>
                <p:oleObj name="Bitmap Image" r:id="rId3" imgW="12887280" imgH="6181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272501"/>
                        <a:ext cx="6096000" cy="292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ítulo 2">
            <a:extLst>
              <a:ext uri="{FF2B5EF4-FFF2-40B4-BE49-F238E27FC236}">
                <a16:creationId xmlns:a16="http://schemas.microsoft.com/office/drawing/2014/main" id="{E0CEECAF-B34F-45C8-9675-BCA14049B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6482" y="426324"/>
            <a:ext cx="4839300" cy="520500"/>
          </a:xfrm>
        </p:spPr>
        <p:txBody>
          <a:bodyPr/>
          <a:lstStyle/>
          <a:p>
            <a:pPr algn="ctr"/>
            <a:r>
              <a:rPr lang="es-MX" dirty="0"/>
              <a:t>Pantalla de la Sección ¿Quiénes somos?</a:t>
            </a:r>
          </a:p>
        </p:txBody>
      </p:sp>
    </p:spTree>
    <p:extLst>
      <p:ext uri="{BB962C8B-B14F-4D97-AF65-F5344CB8AC3E}">
        <p14:creationId xmlns:p14="http://schemas.microsoft.com/office/powerpoint/2010/main" val="149178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75C37B9-9BD3-480C-A36E-7CDD0A2D1B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88702"/>
              </p:ext>
            </p:extLst>
          </p:nvPr>
        </p:nvGraphicFramePr>
        <p:xfrm>
          <a:off x="1666680" y="640054"/>
          <a:ext cx="5986723" cy="3863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3" imgW="7439040" imgH="4800600" progId="Paint.Picture">
                  <p:embed/>
                </p:oleObj>
              </mc:Choice>
              <mc:Fallback>
                <p:oleObj name="Bitmap Image" r:id="rId3" imgW="7439040" imgH="4800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6680" y="640054"/>
                        <a:ext cx="5986723" cy="3863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ítulo 2">
            <a:extLst>
              <a:ext uri="{FF2B5EF4-FFF2-40B4-BE49-F238E27FC236}">
                <a16:creationId xmlns:a16="http://schemas.microsoft.com/office/drawing/2014/main" id="{CA4F19C6-16BB-4312-92BD-9BB673605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956" y="119554"/>
            <a:ext cx="4839300" cy="520500"/>
          </a:xfrm>
        </p:spPr>
        <p:txBody>
          <a:bodyPr/>
          <a:lstStyle/>
          <a:p>
            <a:pPr algn="ctr"/>
            <a:r>
              <a:rPr lang="es-MX" dirty="0"/>
              <a:t>Pantalla de la Sección ¿Quiénes somos?</a:t>
            </a:r>
          </a:p>
        </p:txBody>
      </p:sp>
    </p:spTree>
    <p:extLst>
      <p:ext uri="{BB962C8B-B14F-4D97-AF65-F5344CB8AC3E}">
        <p14:creationId xmlns:p14="http://schemas.microsoft.com/office/powerpoint/2010/main" val="3049706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"/>
          <p:cNvSpPr/>
          <p:nvPr/>
        </p:nvSpPr>
        <p:spPr>
          <a:xfrm>
            <a:off x="999325" y="748550"/>
            <a:ext cx="1143000" cy="114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Contacto</a:t>
            </a:r>
            <a:endParaRPr dirty="0"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EC7E0D-AE66-454F-A74D-8CA39A074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62011"/>
            <a:ext cx="4839300" cy="520500"/>
          </a:xfrm>
        </p:spPr>
        <p:txBody>
          <a:bodyPr/>
          <a:lstStyle/>
          <a:p>
            <a:pPr algn="ctr"/>
            <a:r>
              <a:rPr lang="es-MX" dirty="0"/>
              <a:t>Duda, queja o sugerencia? </a:t>
            </a:r>
            <a:br>
              <a:rPr lang="es-MX" dirty="0"/>
            </a:br>
            <a:r>
              <a:rPr lang="es-MX" dirty="0"/>
              <a:t>Nosotros estamos para escucharte.</a:t>
            </a:r>
          </a:p>
        </p:txBody>
      </p:sp>
      <p:sp>
        <p:nvSpPr>
          <p:cNvPr id="512" name="Google Shape;512;p30"/>
          <p:cNvSpPr/>
          <p:nvPr/>
        </p:nvSpPr>
        <p:spPr>
          <a:xfrm>
            <a:off x="-315900" y="3781750"/>
            <a:ext cx="1143032" cy="1229779"/>
          </a:xfrm>
          <a:custGeom>
            <a:avLst/>
            <a:gdLst/>
            <a:ahLst/>
            <a:cxnLst/>
            <a:rect l="l" t="t" r="r" b="b"/>
            <a:pathLst>
              <a:path w="29107" h="31316" extrusionOk="0">
                <a:moveTo>
                  <a:pt x="19950" y="2993"/>
                </a:moveTo>
                <a:lnTo>
                  <a:pt x="20057" y="3207"/>
                </a:lnTo>
                <a:lnTo>
                  <a:pt x="20093" y="3278"/>
                </a:lnTo>
                <a:lnTo>
                  <a:pt x="20093" y="3349"/>
                </a:lnTo>
                <a:lnTo>
                  <a:pt x="20093" y="3385"/>
                </a:lnTo>
                <a:lnTo>
                  <a:pt x="20022" y="3421"/>
                </a:lnTo>
                <a:lnTo>
                  <a:pt x="19915" y="3385"/>
                </a:lnTo>
                <a:lnTo>
                  <a:pt x="19844" y="3349"/>
                </a:lnTo>
                <a:lnTo>
                  <a:pt x="19737" y="3314"/>
                </a:lnTo>
                <a:lnTo>
                  <a:pt x="19844" y="3243"/>
                </a:lnTo>
                <a:lnTo>
                  <a:pt x="19915" y="3136"/>
                </a:lnTo>
                <a:lnTo>
                  <a:pt x="19950" y="2993"/>
                </a:lnTo>
                <a:close/>
                <a:moveTo>
                  <a:pt x="19587" y="3399"/>
                </a:moveTo>
                <a:lnTo>
                  <a:pt x="19559" y="3456"/>
                </a:lnTo>
                <a:lnTo>
                  <a:pt x="19559" y="3563"/>
                </a:lnTo>
                <a:lnTo>
                  <a:pt x="19487" y="3492"/>
                </a:lnTo>
                <a:lnTo>
                  <a:pt x="19487" y="3456"/>
                </a:lnTo>
                <a:lnTo>
                  <a:pt x="19523" y="3421"/>
                </a:lnTo>
                <a:lnTo>
                  <a:pt x="19587" y="3399"/>
                </a:lnTo>
                <a:close/>
                <a:moveTo>
                  <a:pt x="22230" y="3456"/>
                </a:moveTo>
                <a:lnTo>
                  <a:pt x="22337" y="3492"/>
                </a:lnTo>
                <a:lnTo>
                  <a:pt x="22409" y="3528"/>
                </a:lnTo>
                <a:lnTo>
                  <a:pt x="22409" y="3563"/>
                </a:lnTo>
                <a:lnTo>
                  <a:pt x="22409" y="3634"/>
                </a:lnTo>
                <a:lnTo>
                  <a:pt x="22337" y="3813"/>
                </a:lnTo>
                <a:lnTo>
                  <a:pt x="22337" y="3920"/>
                </a:lnTo>
                <a:lnTo>
                  <a:pt x="22337" y="3991"/>
                </a:lnTo>
                <a:lnTo>
                  <a:pt x="22124" y="4098"/>
                </a:lnTo>
                <a:lnTo>
                  <a:pt x="22017" y="4169"/>
                </a:lnTo>
                <a:lnTo>
                  <a:pt x="21910" y="4240"/>
                </a:lnTo>
                <a:lnTo>
                  <a:pt x="21874" y="4311"/>
                </a:lnTo>
                <a:lnTo>
                  <a:pt x="21839" y="4383"/>
                </a:lnTo>
                <a:lnTo>
                  <a:pt x="21732" y="4490"/>
                </a:lnTo>
                <a:lnTo>
                  <a:pt x="21732" y="4525"/>
                </a:lnTo>
                <a:lnTo>
                  <a:pt x="21696" y="4418"/>
                </a:lnTo>
                <a:lnTo>
                  <a:pt x="21660" y="4311"/>
                </a:lnTo>
                <a:lnTo>
                  <a:pt x="21625" y="4276"/>
                </a:lnTo>
                <a:lnTo>
                  <a:pt x="21554" y="4276"/>
                </a:lnTo>
                <a:lnTo>
                  <a:pt x="21589" y="4240"/>
                </a:lnTo>
                <a:lnTo>
                  <a:pt x="21589" y="4169"/>
                </a:lnTo>
                <a:lnTo>
                  <a:pt x="21589" y="4098"/>
                </a:lnTo>
                <a:lnTo>
                  <a:pt x="21554" y="4062"/>
                </a:lnTo>
                <a:lnTo>
                  <a:pt x="21482" y="3920"/>
                </a:lnTo>
                <a:lnTo>
                  <a:pt x="21447" y="3777"/>
                </a:lnTo>
                <a:lnTo>
                  <a:pt x="21482" y="3634"/>
                </a:lnTo>
                <a:lnTo>
                  <a:pt x="21554" y="3492"/>
                </a:lnTo>
                <a:lnTo>
                  <a:pt x="21589" y="3528"/>
                </a:lnTo>
                <a:lnTo>
                  <a:pt x="21660" y="3634"/>
                </a:lnTo>
                <a:lnTo>
                  <a:pt x="21732" y="3741"/>
                </a:lnTo>
                <a:lnTo>
                  <a:pt x="21767" y="3777"/>
                </a:lnTo>
                <a:lnTo>
                  <a:pt x="21839" y="3813"/>
                </a:lnTo>
                <a:lnTo>
                  <a:pt x="21874" y="3813"/>
                </a:lnTo>
                <a:lnTo>
                  <a:pt x="21910" y="3741"/>
                </a:lnTo>
                <a:lnTo>
                  <a:pt x="21945" y="3670"/>
                </a:lnTo>
                <a:lnTo>
                  <a:pt x="21910" y="3492"/>
                </a:lnTo>
                <a:lnTo>
                  <a:pt x="21945" y="3492"/>
                </a:lnTo>
                <a:lnTo>
                  <a:pt x="21945" y="3563"/>
                </a:lnTo>
                <a:lnTo>
                  <a:pt x="22088" y="3741"/>
                </a:lnTo>
                <a:lnTo>
                  <a:pt x="22124" y="3777"/>
                </a:lnTo>
                <a:lnTo>
                  <a:pt x="22230" y="3777"/>
                </a:lnTo>
                <a:lnTo>
                  <a:pt x="22266" y="3741"/>
                </a:lnTo>
                <a:lnTo>
                  <a:pt x="22266" y="3670"/>
                </a:lnTo>
                <a:lnTo>
                  <a:pt x="22230" y="3563"/>
                </a:lnTo>
                <a:lnTo>
                  <a:pt x="22159" y="3456"/>
                </a:lnTo>
                <a:close/>
                <a:moveTo>
                  <a:pt x="21304" y="4311"/>
                </a:moveTo>
                <a:lnTo>
                  <a:pt x="21447" y="4347"/>
                </a:lnTo>
                <a:lnTo>
                  <a:pt x="21375" y="4418"/>
                </a:lnTo>
                <a:lnTo>
                  <a:pt x="21304" y="4525"/>
                </a:lnTo>
                <a:lnTo>
                  <a:pt x="21197" y="4561"/>
                </a:lnTo>
                <a:lnTo>
                  <a:pt x="21162" y="4490"/>
                </a:lnTo>
                <a:lnTo>
                  <a:pt x="21090" y="4418"/>
                </a:lnTo>
                <a:lnTo>
                  <a:pt x="21055" y="4383"/>
                </a:lnTo>
                <a:lnTo>
                  <a:pt x="21162" y="4347"/>
                </a:lnTo>
                <a:lnTo>
                  <a:pt x="21304" y="4311"/>
                </a:lnTo>
                <a:close/>
                <a:moveTo>
                  <a:pt x="16602" y="6948"/>
                </a:moveTo>
                <a:lnTo>
                  <a:pt x="16673" y="7090"/>
                </a:lnTo>
                <a:lnTo>
                  <a:pt x="16851" y="7340"/>
                </a:lnTo>
                <a:lnTo>
                  <a:pt x="16958" y="7518"/>
                </a:lnTo>
                <a:lnTo>
                  <a:pt x="17029" y="7553"/>
                </a:lnTo>
                <a:lnTo>
                  <a:pt x="17136" y="7553"/>
                </a:lnTo>
                <a:lnTo>
                  <a:pt x="17172" y="7518"/>
                </a:lnTo>
                <a:lnTo>
                  <a:pt x="17207" y="7446"/>
                </a:lnTo>
                <a:lnTo>
                  <a:pt x="17207" y="7340"/>
                </a:lnTo>
                <a:lnTo>
                  <a:pt x="17172" y="7268"/>
                </a:lnTo>
                <a:lnTo>
                  <a:pt x="17279" y="7304"/>
                </a:lnTo>
                <a:lnTo>
                  <a:pt x="17314" y="7304"/>
                </a:lnTo>
                <a:lnTo>
                  <a:pt x="17279" y="7375"/>
                </a:lnTo>
                <a:lnTo>
                  <a:pt x="17243" y="7482"/>
                </a:lnTo>
                <a:lnTo>
                  <a:pt x="17207" y="7731"/>
                </a:lnTo>
                <a:lnTo>
                  <a:pt x="17243" y="8016"/>
                </a:lnTo>
                <a:lnTo>
                  <a:pt x="17314" y="8301"/>
                </a:lnTo>
                <a:lnTo>
                  <a:pt x="17492" y="8480"/>
                </a:lnTo>
                <a:lnTo>
                  <a:pt x="17706" y="8586"/>
                </a:lnTo>
                <a:lnTo>
                  <a:pt x="17991" y="8658"/>
                </a:lnTo>
                <a:lnTo>
                  <a:pt x="18312" y="8622"/>
                </a:lnTo>
                <a:lnTo>
                  <a:pt x="18597" y="8622"/>
                </a:lnTo>
                <a:lnTo>
                  <a:pt x="18668" y="8729"/>
                </a:lnTo>
                <a:lnTo>
                  <a:pt x="18775" y="8800"/>
                </a:lnTo>
                <a:lnTo>
                  <a:pt x="18917" y="8836"/>
                </a:lnTo>
                <a:lnTo>
                  <a:pt x="19095" y="8836"/>
                </a:lnTo>
                <a:lnTo>
                  <a:pt x="18882" y="8978"/>
                </a:lnTo>
                <a:lnTo>
                  <a:pt x="18276" y="9406"/>
                </a:lnTo>
                <a:lnTo>
                  <a:pt x="17564" y="9905"/>
                </a:lnTo>
                <a:lnTo>
                  <a:pt x="16887" y="10475"/>
                </a:lnTo>
                <a:lnTo>
                  <a:pt x="16281" y="10973"/>
                </a:lnTo>
                <a:lnTo>
                  <a:pt x="15747" y="11472"/>
                </a:lnTo>
                <a:lnTo>
                  <a:pt x="15782" y="11223"/>
                </a:lnTo>
                <a:lnTo>
                  <a:pt x="15747" y="10760"/>
                </a:lnTo>
                <a:lnTo>
                  <a:pt x="15711" y="10332"/>
                </a:lnTo>
                <a:lnTo>
                  <a:pt x="15604" y="9905"/>
                </a:lnTo>
                <a:lnTo>
                  <a:pt x="15497" y="9548"/>
                </a:lnTo>
                <a:lnTo>
                  <a:pt x="15070" y="8408"/>
                </a:lnTo>
                <a:lnTo>
                  <a:pt x="14713" y="7518"/>
                </a:lnTo>
                <a:lnTo>
                  <a:pt x="14749" y="7482"/>
                </a:lnTo>
                <a:lnTo>
                  <a:pt x="14820" y="7375"/>
                </a:lnTo>
                <a:lnTo>
                  <a:pt x="14892" y="7340"/>
                </a:lnTo>
                <a:lnTo>
                  <a:pt x="15034" y="7268"/>
                </a:lnTo>
                <a:lnTo>
                  <a:pt x="15248" y="7340"/>
                </a:lnTo>
                <a:lnTo>
                  <a:pt x="15426" y="7411"/>
                </a:lnTo>
                <a:lnTo>
                  <a:pt x="15568" y="7482"/>
                </a:lnTo>
                <a:lnTo>
                  <a:pt x="15854" y="7482"/>
                </a:lnTo>
                <a:lnTo>
                  <a:pt x="15960" y="7411"/>
                </a:lnTo>
                <a:lnTo>
                  <a:pt x="16174" y="7268"/>
                </a:lnTo>
                <a:lnTo>
                  <a:pt x="16210" y="7197"/>
                </a:lnTo>
                <a:lnTo>
                  <a:pt x="16210" y="7161"/>
                </a:lnTo>
                <a:lnTo>
                  <a:pt x="16210" y="7019"/>
                </a:lnTo>
                <a:lnTo>
                  <a:pt x="16281" y="6983"/>
                </a:lnTo>
                <a:lnTo>
                  <a:pt x="16352" y="6948"/>
                </a:lnTo>
                <a:close/>
                <a:moveTo>
                  <a:pt x="19772" y="8373"/>
                </a:moveTo>
                <a:lnTo>
                  <a:pt x="19808" y="8551"/>
                </a:lnTo>
                <a:lnTo>
                  <a:pt x="19808" y="8800"/>
                </a:lnTo>
                <a:lnTo>
                  <a:pt x="19844" y="8943"/>
                </a:lnTo>
                <a:lnTo>
                  <a:pt x="19915" y="9050"/>
                </a:lnTo>
                <a:lnTo>
                  <a:pt x="19986" y="9121"/>
                </a:lnTo>
                <a:lnTo>
                  <a:pt x="20164" y="9121"/>
                </a:lnTo>
                <a:lnTo>
                  <a:pt x="20271" y="9085"/>
                </a:lnTo>
                <a:lnTo>
                  <a:pt x="20342" y="9014"/>
                </a:lnTo>
                <a:lnTo>
                  <a:pt x="20378" y="9121"/>
                </a:lnTo>
                <a:lnTo>
                  <a:pt x="20449" y="9299"/>
                </a:lnTo>
                <a:lnTo>
                  <a:pt x="20592" y="9477"/>
                </a:lnTo>
                <a:lnTo>
                  <a:pt x="20912" y="9869"/>
                </a:lnTo>
                <a:lnTo>
                  <a:pt x="20984" y="9940"/>
                </a:lnTo>
                <a:lnTo>
                  <a:pt x="20200" y="10403"/>
                </a:lnTo>
                <a:lnTo>
                  <a:pt x="19380" y="10831"/>
                </a:lnTo>
                <a:lnTo>
                  <a:pt x="18525" y="11294"/>
                </a:lnTo>
                <a:lnTo>
                  <a:pt x="17706" y="11757"/>
                </a:lnTo>
                <a:lnTo>
                  <a:pt x="16922" y="12220"/>
                </a:lnTo>
                <a:lnTo>
                  <a:pt x="16566" y="12470"/>
                </a:lnTo>
                <a:lnTo>
                  <a:pt x="16245" y="12755"/>
                </a:lnTo>
                <a:lnTo>
                  <a:pt x="15960" y="13004"/>
                </a:lnTo>
                <a:lnTo>
                  <a:pt x="15675" y="13253"/>
                </a:lnTo>
                <a:lnTo>
                  <a:pt x="15462" y="13503"/>
                </a:lnTo>
                <a:lnTo>
                  <a:pt x="15533" y="13146"/>
                </a:lnTo>
                <a:lnTo>
                  <a:pt x="15640" y="12505"/>
                </a:lnTo>
                <a:lnTo>
                  <a:pt x="15747" y="11864"/>
                </a:lnTo>
                <a:lnTo>
                  <a:pt x="15854" y="11757"/>
                </a:lnTo>
                <a:lnTo>
                  <a:pt x="16032" y="11579"/>
                </a:lnTo>
                <a:lnTo>
                  <a:pt x="16459" y="11151"/>
                </a:lnTo>
                <a:lnTo>
                  <a:pt x="17029" y="10617"/>
                </a:lnTo>
                <a:lnTo>
                  <a:pt x="17670" y="10047"/>
                </a:lnTo>
                <a:lnTo>
                  <a:pt x="18347" y="9477"/>
                </a:lnTo>
                <a:lnTo>
                  <a:pt x="18917" y="9014"/>
                </a:lnTo>
                <a:lnTo>
                  <a:pt x="19202" y="8800"/>
                </a:lnTo>
                <a:lnTo>
                  <a:pt x="19309" y="8765"/>
                </a:lnTo>
                <a:lnTo>
                  <a:pt x="19487" y="8693"/>
                </a:lnTo>
                <a:lnTo>
                  <a:pt x="19630" y="8551"/>
                </a:lnTo>
                <a:lnTo>
                  <a:pt x="19772" y="8373"/>
                </a:lnTo>
                <a:close/>
                <a:moveTo>
                  <a:pt x="13538" y="7589"/>
                </a:moveTo>
                <a:lnTo>
                  <a:pt x="13645" y="7660"/>
                </a:lnTo>
                <a:lnTo>
                  <a:pt x="13823" y="7767"/>
                </a:lnTo>
                <a:lnTo>
                  <a:pt x="13965" y="7767"/>
                </a:lnTo>
                <a:lnTo>
                  <a:pt x="14001" y="7731"/>
                </a:lnTo>
                <a:lnTo>
                  <a:pt x="14001" y="7696"/>
                </a:lnTo>
                <a:lnTo>
                  <a:pt x="14179" y="7910"/>
                </a:lnTo>
                <a:lnTo>
                  <a:pt x="14250" y="7981"/>
                </a:lnTo>
                <a:lnTo>
                  <a:pt x="14357" y="8016"/>
                </a:lnTo>
                <a:lnTo>
                  <a:pt x="14428" y="8016"/>
                </a:lnTo>
                <a:lnTo>
                  <a:pt x="14464" y="7981"/>
                </a:lnTo>
                <a:lnTo>
                  <a:pt x="14535" y="7910"/>
                </a:lnTo>
                <a:lnTo>
                  <a:pt x="14571" y="7838"/>
                </a:lnTo>
                <a:lnTo>
                  <a:pt x="14607" y="7767"/>
                </a:lnTo>
                <a:lnTo>
                  <a:pt x="14892" y="8622"/>
                </a:lnTo>
                <a:lnTo>
                  <a:pt x="15212" y="9620"/>
                </a:lnTo>
                <a:lnTo>
                  <a:pt x="15283" y="10011"/>
                </a:lnTo>
                <a:lnTo>
                  <a:pt x="15355" y="10403"/>
                </a:lnTo>
                <a:lnTo>
                  <a:pt x="15390" y="10795"/>
                </a:lnTo>
                <a:lnTo>
                  <a:pt x="15390" y="11223"/>
                </a:lnTo>
                <a:lnTo>
                  <a:pt x="15355" y="11650"/>
                </a:lnTo>
                <a:lnTo>
                  <a:pt x="15283" y="12113"/>
                </a:lnTo>
                <a:lnTo>
                  <a:pt x="15070" y="13004"/>
                </a:lnTo>
                <a:lnTo>
                  <a:pt x="14785" y="13966"/>
                </a:lnTo>
                <a:lnTo>
                  <a:pt x="14464" y="14928"/>
                </a:lnTo>
                <a:lnTo>
                  <a:pt x="14322" y="15426"/>
                </a:lnTo>
                <a:lnTo>
                  <a:pt x="14322" y="15320"/>
                </a:lnTo>
                <a:lnTo>
                  <a:pt x="14286" y="15141"/>
                </a:lnTo>
                <a:lnTo>
                  <a:pt x="14286" y="14999"/>
                </a:lnTo>
                <a:lnTo>
                  <a:pt x="14143" y="14322"/>
                </a:lnTo>
                <a:lnTo>
                  <a:pt x="13965" y="13610"/>
                </a:lnTo>
                <a:lnTo>
                  <a:pt x="13823" y="12861"/>
                </a:lnTo>
                <a:lnTo>
                  <a:pt x="13752" y="12470"/>
                </a:lnTo>
                <a:lnTo>
                  <a:pt x="13716" y="12113"/>
                </a:lnTo>
                <a:lnTo>
                  <a:pt x="13716" y="11721"/>
                </a:lnTo>
                <a:lnTo>
                  <a:pt x="13716" y="11330"/>
                </a:lnTo>
                <a:lnTo>
                  <a:pt x="13716" y="11258"/>
                </a:lnTo>
                <a:lnTo>
                  <a:pt x="13752" y="11116"/>
                </a:lnTo>
                <a:lnTo>
                  <a:pt x="13680" y="10938"/>
                </a:lnTo>
                <a:lnTo>
                  <a:pt x="13573" y="10546"/>
                </a:lnTo>
                <a:lnTo>
                  <a:pt x="13324" y="9905"/>
                </a:lnTo>
                <a:lnTo>
                  <a:pt x="13075" y="9335"/>
                </a:lnTo>
                <a:lnTo>
                  <a:pt x="12932" y="9014"/>
                </a:lnTo>
                <a:lnTo>
                  <a:pt x="13075" y="8943"/>
                </a:lnTo>
                <a:lnTo>
                  <a:pt x="13182" y="8871"/>
                </a:lnTo>
                <a:lnTo>
                  <a:pt x="13288" y="8765"/>
                </a:lnTo>
                <a:lnTo>
                  <a:pt x="13360" y="8658"/>
                </a:lnTo>
                <a:lnTo>
                  <a:pt x="13431" y="8480"/>
                </a:lnTo>
                <a:lnTo>
                  <a:pt x="13467" y="8266"/>
                </a:lnTo>
                <a:lnTo>
                  <a:pt x="13395" y="8088"/>
                </a:lnTo>
                <a:lnTo>
                  <a:pt x="13288" y="7910"/>
                </a:lnTo>
                <a:lnTo>
                  <a:pt x="13146" y="7803"/>
                </a:lnTo>
                <a:lnTo>
                  <a:pt x="13003" y="7731"/>
                </a:lnTo>
                <a:lnTo>
                  <a:pt x="12861" y="7660"/>
                </a:lnTo>
                <a:lnTo>
                  <a:pt x="13075" y="7589"/>
                </a:lnTo>
                <a:lnTo>
                  <a:pt x="13288" y="7625"/>
                </a:lnTo>
                <a:lnTo>
                  <a:pt x="13467" y="7625"/>
                </a:lnTo>
                <a:lnTo>
                  <a:pt x="13538" y="7589"/>
                </a:lnTo>
                <a:close/>
                <a:moveTo>
                  <a:pt x="8123" y="8693"/>
                </a:moveTo>
                <a:lnTo>
                  <a:pt x="8230" y="8765"/>
                </a:lnTo>
                <a:lnTo>
                  <a:pt x="8372" y="8943"/>
                </a:lnTo>
                <a:lnTo>
                  <a:pt x="8408" y="8978"/>
                </a:lnTo>
                <a:lnTo>
                  <a:pt x="8586" y="9156"/>
                </a:lnTo>
                <a:lnTo>
                  <a:pt x="8693" y="9228"/>
                </a:lnTo>
                <a:lnTo>
                  <a:pt x="8764" y="9263"/>
                </a:lnTo>
                <a:lnTo>
                  <a:pt x="8800" y="9299"/>
                </a:lnTo>
                <a:lnTo>
                  <a:pt x="9013" y="9513"/>
                </a:lnTo>
                <a:lnTo>
                  <a:pt x="9263" y="9798"/>
                </a:lnTo>
                <a:lnTo>
                  <a:pt x="9334" y="9833"/>
                </a:lnTo>
                <a:lnTo>
                  <a:pt x="9370" y="9833"/>
                </a:lnTo>
                <a:lnTo>
                  <a:pt x="9441" y="9798"/>
                </a:lnTo>
                <a:lnTo>
                  <a:pt x="9762" y="9620"/>
                </a:lnTo>
                <a:lnTo>
                  <a:pt x="9904" y="9513"/>
                </a:lnTo>
                <a:lnTo>
                  <a:pt x="10047" y="9370"/>
                </a:lnTo>
                <a:lnTo>
                  <a:pt x="10153" y="9228"/>
                </a:lnTo>
                <a:lnTo>
                  <a:pt x="10225" y="9085"/>
                </a:lnTo>
                <a:lnTo>
                  <a:pt x="10260" y="9121"/>
                </a:lnTo>
                <a:lnTo>
                  <a:pt x="10296" y="9406"/>
                </a:lnTo>
                <a:lnTo>
                  <a:pt x="10367" y="9655"/>
                </a:lnTo>
                <a:lnTo>
                  <a:pt x="10403" y="9798"/>
                </a:lnTo>
                <a:lnTo>
                  <a:pt x="10474" y="9869"/>
                </a:lnTo>
                <a:lnTo>
                  <a:pt x="10581" y="9869"/>
                </a:lnTo>
                <a:lnTo>
                  <a:pt x="10581" y="9833"/>
                </a:lnTo>
                <a:lnTo>
                  <a:pt x="10866" y="9833"/>
                </a:lnTo>
                <a:lnTo>
                  <a:pt x="11008" y="9798"/>
                </a:lnTo>
                <a:lnTo>
                  <a:pt x="11151" y="9691"/>
                </a:lnTo>
                <a:lnTo>
                  <a:pt x="11293" y="9548"/>
                </a:lnTo>
                <a:lnTo>
                  <a:pt x="11400" y="9406"/>
                </a:lnTo>
                <a:lnTo>
                  <a:pt x="11436" y="9299"/>
                </a:lnTo>
                <a:lnTo>
                  <a:pt x="11507" y="9192"/>
                </a:lnTo>
                <a:lnTo>
                  <a:pt x="11614" y="9085"/>
                </a:lnTo>
                <a:lnTo>
                  <a:pt x="11721" y="9050"/>
                </a:lnTo>
                <a:lnTo>
                  <a:pt x="11970" y="9050"/>
                </a:lnTo>
                <a:lnTo>
                  <a:pt x="12113" y="9014"/>
                </a:lnTo>
                <a:lnTo>
                  <a:pt x="12220" y="8907"/>
                </a:lnTo>
                <a:lnTo>
                  <a:pt x="12327" y="8800"/>
                </a:lnTo>
                <a:lnTo>
                  <a:pt x="12505" y="8907"/>
                </a:lnTo>
                <a:lnTo>
                  <a:pt x="12683" y="8978"/>
                </a:lnTo>
                <a:lnTo>
                  <a:pt x="12861" y="9014"/>
                </a:lnTo>
                <a:lnTo>
                  <a:pt x="12968" y="9370"/>
                </a:lnTo>
                <a:lnTo>
                  <a:pt x="13395" y="10617"/>
                </a:lnTo>
                <a:lnTo>
                  <a:pt x="13502" y="10973"/>
                </a:lnTo>
                <a:lnTo>
                  <a:pt x="13538" y="11151"/>
                </a:lnTo>
                <a:lnTo>
                  <a:pt x="13502" y="11223"/>
                </a:lnTo>
                <a:lnTo>
                  <a:pt x="13502" y="11330"/>
                </a:lnTo>
                <a:lnTo>
                  <a:pt x="13467" y="11721"/>
                </a:lnTo>
                <a:lnTo>
                  <a:pt x="13467" y="12113"/>
                </a:lnTo>
                <a:lnTo>
                  <a:pt x="13467" y="12505"/>
                </a:lnTo>
                <a:lnTo>
                  <a:pt x="13538" y="12897"/>
                </a:lnTo>
                <a:lnTo>
                  <a:pt x="13645" y="13681"/>
                </a:lnTo>
                <a:lnTo>
                  <a:pt x="13787" y="14393"/>
                </a:lnTo>
                <a:lnTo>
                  <a:pt x="13858" y="15035"/>
                </a:lnTo>
                <a:lnTo>
                  <a:pt x="13894" y="15320"/>
                </a:lnTo>
                <a:lnTo>
                  <a:pt x="13858" y="15569"/>
                </a:lnTo>
                <a:lnTo>
                  <a:pt x="13823" y="16032"/>
                </a:lnTo>
                <a:lnTo>
                  <a:pt x="13752" y="16531"/>
                </a:lnTo>
                <a:lnTo>
                  <a:pt x="13752" y="16816"/>
                </a:lnTo>
                <a:lnTo>
                  <a:pt x="13823" y="17065"/>
                </a:lnTo>
                <a:lnTo>
                  <a:pt x="13787" y="17030"/>
                </a:lnTo>
                <a:lnTo>
                  <a:pt x="13538" y="16887"/>
                </a:lnTo>
                <a:lnTo>
                  <a:pt x="13253" y="16780"/>
                </a:lnTo>
                <a:lnTo>
                  <a:pt x="12754" y="16602"/>
                </a:lnTo>
                <a:lnTo>
                  <a:pt x="12469" y="16495"/>
                </a:lnTo>
                <a:lnTo>
                  <a:pt x="12148" y="16353"/>
                </a:lnTo>
                <a:lnTo>
                  <a:pt x="12006" y="16281"/>
                </a:lnTo>
                <a:lnTo>
                  <a:pt x="11863" y="16175"/>
                </a:lnTo>
                <a:lnTo>
                  <a:pt x="11578" y="15854"/>
                </a:lnTo>
                <a:lnTo>
                  <a:pt x="11293" y="15498"/>
                </a:lnTo>
                <a:lnTo>
                  <a:pt x="10973" y="15106"/>
                </a:lnTo>
                <a:lnTo>
                  <a:pt x="10367" y="14180"/>
                </a:lnTo>
                <a:lnTo>
                  <a:pt x="10011" y="13716"/>
                </a:lnTo>
                <a:lnTo>
                  <a:pt x="9619" y="13218"/>
                </a:lnTo>
                <a:lnTo>
                  <a:pt x="9192" y="12790"/>
                </a:lnTo>
                <a:lnTo>
                  <a:pt x="8764" y="12363"/>
                </a:lnTo>
                <a:lnTo>
                  <a:pt x="7909" y="11543"/>
                </a:lnTo>
                <a:lnTo>
                  <a:pt x="7090" y="10724"/>
                </a:lnTo>
                <a:lnTo>
                  <a:pt x="6342" y="9976"/>
                </a:lnTo>
                <a:lnTo>
                  <a:pt x="5914" y="9548"/>
                </a:lnTo>
                <a:lnTo>
                  <a:pt x="5914" y="9513"/>
                </a:lnTo>
                <a:lnTo>
                  <a:pt x="5914" y="9477"/>
                </a:lnTo>
                <a:lnTo>
                  <a:pt x="5878" y="9406"/>
                </a:lnTo>
                <a:lnTo>
                  <a:pt x="6021" y="9406"/>
                </a:lnTo>
                <a:lnTo>
                  <a:pt x="6092" y="9370"/>
                </a:lnTo>
                <a:lnTo>
                  <a:pt x="6235" y="9441"/>
                </a:lnTo>
                <a:lnTo>
                  <a:pt x="6342" y="9548"/>
                </a:lnTo>
                <a:lnTo>
                  <a:pt x="6448" y="9655"/>
                </a:lnTo>
                <a:lnTo>
                  <a:pt x="6484" y="9798"/>
                </a:lnTo>
                <a:lnTo>
                  <a:pt x="6520" y="9905"/>
                </a:lnTo>
                <a:lnTo>
                  <a:pt x="6627" y="10118"/>
                </a:lnTo>
                <a:lnTo>
                  <a:pt x="6662" y="10190"/>
                </a:lnTo>
                <a:lnTo>
                  <a:pt x="6733" y="10190"/>
                </a:lnTo>
                <a:lnTo>
                  <a:pt x="6805" y="10154"/>
                </a:lnTo>
                <a:lnTo>
                  <a:pt x="6805" y="10118"/>
                </a:lnTo>
                <a:lnTo>
                  <a:pt x="6840" y="10083"/>
                </a:lnTo>
                <a:lnTo>
                  <a:pt x="6947" y="10118"/>
                </a:lnTo>
                <a:lnTo>
                  <a:pt x="7054" y="10154"/>
                </a:lnTo>
                <a:lnTo>
                  <a:pt x="7161" y="10154"/>
                </a:lnTo>
                <a:lnTo>
                  <a:pt x="7268" y="10083"/>
                </a:lnTo>
                <a:lnTo>
                  <a:pt x="7375" y="9976"/>
                </a:lnTo>
                <a:lnTo>
                  <a:pt x="7446" y="9798"/>
                </a:lnTo>
                <a:lnTo>
                  <a:pt x="7446" y="9620"/>
                </a:lnTo>
                <a:lnTo>
                  <a:pt x="7375" y="9441"/>
                </a:lnTo>
                <a:lnTo>
                  <a:pt x="7303" y="9335"/>
                </a:lnTo>
                <a:lnTo>
                  <a:pt x="7268" y="9263"/>
                </a:lnTo>
                <a:lnTo>
                  <a:pt x="7303" y="9228"/>
                </a:lnTo>
                <a:lnTo>
                  <a:pt x="7339" y="9192"/>
                </a:lnTo>
                <a:lnTo>
                  <a:pt x="7410" y="9192"/>
                </a:lnTo>
                <a:lnTo>
                  <a:pt x="7588" y="9263"/>
                </a:lnTo>
                <a:lnTo>
                  <a:pt x="7660" y="9263"/>
                </a:lnTo>
                <a:lnTo>
                  <a:pt x="7660" y="9406"/>
                </a:lnTo>
                <a:lnTo>
                  <a:pt x="7695" y="9513"/>
                </a:lnTo>
                <a:lnTo>
                  <a:pt x="7731" y="9584"/>
                </a:lnTo>
                <a:lnTo>
                  <a:pt x="7838" y="9655"/>
                </a:lnTo>
                <a:lnTo>
                  <a:pt x="8016" y="9655"/>
                </a:lnTo>
                <a:lnTo>
                  <a:pt x="8087" y="9584"/>
                </a:lnTo>
                <a:lnTo>
                  <a:pt x="8158" y="9477"/>
                </a:lnTo>
                <a:lnTo>
                  <a:pt x="8158" y="9299"/>
                </a:lnTo>
                <a:lnTo>
                  <a:pt x="8123" y="9085"/>
                </a:lnTo>
                <a:lnTo>
                  <a:pt x="8123" y="9050"/>
                </a:lnTo>
                <a:lnTo>
                  <a:pt x="8052" y="8693"/>
                </a:lnTo>
                <a:close/>
                <a:moveTo>
                  <a:pt x="13965" y="1"/>
                </a:moveTo>
                <a:lnTo>
                  <a:pt x="13823" y="108"/>
                </a:lnTo>
                <a:lnTo>
                  <a:pt x="13645" y="214"/>
                </a:lnTo>
                <a:lnTo>
                  <a:pt x="13502" y="393"/>
                </a:lnTo>
                <a:lnTo>
                  <a:pt x="13395" y="535"/>
                </a:lnTo>
                <a:lnTo>
                  <a:pt x="13288" y="678"/>
                </a:lnTo>
                <a:lnTo>
                  <a:pt x="13253" y="856"/>
                </a:lnTo>
                <a:lnTo>
                  <a:pt x="13253" y="1034"/>
                </a:lnTo>
                <a:lnTo>
                  <a:pt x="13253" y="1105"/>
                </a:lnTo>
                <a:lnTo>
                  <a:pt x="13217" y="1141"/>
                </a:lnTo>
                <a:lnTo>
                  <a:pt x="13182" y="1176"/>
                </a:lnTo>
                <a:lnTo>
                  <a:pt x="12861" y="1176"/>
                </a:lnTo>
                <a:lnTo>
                  <a:pt x="12825" y="1105"/>
                </a:lnTo>
                <a:lnTo>
                  <a:pt x="12790" y="927"/>
                </a:lnTo>
                <a:lnTo>
                  <a:pt x="12754" y="820"/>
                </a:lnTo>
                <a:lnTo>
                  <a:pt x="12718" y="749"/>
                </a:lnTo>
                <a:lnTo>
                  <a:pt x="12647" y="713"/>
                </a:lnTo>
                <a:lnTo>
                  <a:pt x="12576" y="678"/>
                </a:lnTo>
                <a:lnTo>
                  <a:pt x="12469" y="713"/>
                </a:lnTo>
                <a:lnTo>
                  <a:pt x="12362" y="784"/>
                </a:lnTo>
                <a:lnTo>
                  <a:pt x="12220" y="927"/>
                </a:lnTo>
                <a:lnTo>
                  <a:pt x="12148" y="963"/>
                </a:lnTo>
                <a:lnTo>
                  <a:pt x="12077" y="927"/>
                </a:lnTo>
                <a:lnTo>
                  <a:pt x="11970" y="963"/>
                </a:lnTo>
                <a:lnTo>
                  <a:pt x="11863" y="1034"/>
                </a:lnTo>
                <a:lnTo>
                  <a:pt x="11757" y="1176"/>
                </a:lnTo>
                <a:lnTo>
                  <a:pt x="11650" y="1283"/>
                </a:lnTo>
                <a:lnTo>
                  <a:pt x="11543" y="1319"/>
                </a:lnTo>
                <a:lnTo>
                  <a:pt x="11436" y="1319"/>
                </a:lnTo>
                <a:lnTo>
                  <a:pt x="11365" y="1354"/>
                </a:lnTo>
                <a:lnTo>
                  <a:pt x="11293" y="1390"/>
                </a:lnTo>
                <a:lnTo>
                  <a:pt x="11258" y="1497"/>
                </a:lnTo>
                <a:lnTo>
                  <a:pt x="11080" y="1390"/>
                </a:lnTo>
                <a:lnTo>
                  <a:pt x="10973" y="1283"/>
                </a:lnTo>
                <a:lnTo>
                  <a:pt x="10866" y="1212"/>
                </a:lnTo>
                <a:lnTo>
                  <a:pt x="10617" y="1212"/>
                </a:lnTo>
                <a:lnTo>
                  <a:pt x="10510" y="1283"/>
                </a:lnTo>
                <a:lnTo>
                  <a:pt x="10438" y="1390"/>
                </a:lnTo>
                <a:lnTo>
                  <a:pt x="10403" y="1497"/>
                </a:lnTo>
                <a:lnTo>
                  <a:pt x="10367" y="1782"/>
                </a:lnTo>
                <a:lnTo>
                  <a:pt x="10296" y="1889"/>
                </a:lnTo>
                <a:lnTo>
                  <a:pt x="10225" y="1996"/>
                </a:lnTo>
                <a:lnTo>
                  <a:pt x="10118" y="2067"/>
                </a:lnTo>
                <a:lnTo>
                  <a:pt x="9975" y="2103"/>
                </a:lnTo>
                <a:lnTo>
                  <a:pt x="9583" y="2103"/>
                </a:lnTo>
                <a:lnTo>
                  <a:pt x="9477" y="2138"/>
                </a:lnTo>
                <a:lnTo>
                  <a:pt x="9441" y="2209"/>
                </a:lnTo>
                <a:lnTo>
                  <a:pt x="9405" y="2245"/>
                </a:lnTo>
                <a:lnTo>
                  <a:pt x="9405" y="2316"/>
                </a:lnTo>
                <a:lnTo>
                  <a:pt x="9441" y="2388"/>
                </a:lnTo>
                <a:lnTo>
                  <a:pt x="9405" y="2388"/>
                </a:lnTo>
                <a:lnTo>
                  <a:pt x="9263" y="2530"/>
                </a:lnTo>
                <a:lnTo>
                  <a:pt x="9192" y="2494"/>
                </a:lnTo>
                <a:lnTo>
                  <a:pt x="9049" y="2388"/>
                </a:lnTo>
                <a:lnTo>
                  <a:pt x="8942" y="2388"/>
                </a:lnTo>
                <a:lnTo>
                  <a:pt x="8907" y="2423"/>
                </a:lnTo>
                <a:lnTo>
                  <a:pt x="8871" y="2494"/>
                </a:lnTo>
                <a:lnTo>
                  <a:pt x="8907" y="2530"/>
                </a:lnTo>
                <a:lnTo>
                  <a:pt x="8907" y="2566"/>
                </a:lnTo>
                <a:lnTo>
                  <a:pt x="8835" y="2815"/>
                </a:lnTo>
                <a:lnTo>
                  <a:pt x="8800" y="2851"/>
                </a:lnTo>
                <a:lnTo>
                  <a:pt x="8764" y="2922"/>
                </a:lnTo>
                <a:lnTo>
                  <a:pt x="8657" y="2958"/>
                </a:lnTo>
                <a:lnTo>
                  <a:pt x="8550" y="2993"/>
                </a:lnTo>
                <a:lnTo>
                  <a:pt x="8515" y="2993"/>
                </a:lnTo>
                <a:lnTo>
                  <a:pt x="8479" y="2922"/>
                </a:lnTo>
                <a:lnTo>
                  <a:pt x="8337" y="2922"/>
                </a:lnTo>
                <a:lnTo>
                  <a:pt x="8230" y="2993"/>
                </a:lnTo>
                <a:lnTo>
                  <a:pt x="8158" y="3029"/>
                </a:lnTo>
                <a:lnTo>
                  <a:pt x="8123" y="3064"/>
                </a:lnTo>
                <a:lnTo>
                  <a:pt x="8016" y="3100"/>
                </a:lnTo>
                <a:lnTo>
                  <a:pt x="7945" y="3171"/>
                </a:lnTo>
                <a:lnTo>
                  <a:pt x="7873" y="3278"/>
                </a:lnTo>
                <a:lnTo>
                  <a:pt x="7909" y="3456"/>
                </a:lnTo>
                <a:lnTo>
                  <a:pt x="7909" y="3599"/>
                </a:lnTo>
                <a:lnTo>
                  <a:pt x="7802" y="3599"/>
                </a:lnTo>
                <a:lnTo>
                  <a:pt x="7731" y="3670"/>
                </a:lnTo>
                <a:lnTo>
                  <a:pt x="7731" y="3706"/>
                </a:lnTo>
                <a:lnTo>
                  <a:pt x="7624" y="3634"/>
                </a:lnTo>
                <a:lnTo>
                  <a:pt x="7517" y="3492"/>
                </a:lnTo>
                <a:lnTo>
                  <a:pt x="7410" y="3349"/>
                </a:lnTo>
                <a:lnTo>
                  <a:pt x="7339" y="3314"/>
                </a:lnTo>
                <a:lnTo>
                  <a:pt x="7303" y="3314"/>
                </a:lnTo>
                <a:lnTo>
                  <a:pt x="7197" y="3349"/>
                </a:lnTo>
                <a:lnTo>
                  <a:pt x="7125" y="3421"/>
                </a:lnTo>
                <a:lnTo>
                  <a:pt x="7090" y="3456"/>
                </a:lnTo>
                <a:lnTo>
                  <a:pt x="7054" y="3456"/>
                </a:lnTo>
                <a:lnTo>
                  <a:pt x="6947" y="3385"/>
                </a:lnTo>
                <a:lnTo>
                  <a:pt x="6805" y="3349"/>
                </a:lnTo>
                <a:lnTo>
                  <a:pt x="6520" y="3314"/>
                </a:lnTo>
                <a:lnTo>
                  <a:pt x="6342" y="3385"/>
                </a:lnTo>
                <a:lnTo>
                  <a:pt x="6270" y="3456"/>
                </a:lnTo>
                <a:lnTo>
                  <a:pt x="6199" y="3563"/>
                </a:lnTo>
                <a:lnTo>
                  <a:pt x="6199" y="3670"/>
                </a:lnTo>
                <a:lnTo>
                  <a:pt x="6199" y="3777"/>
                </a:lnTo>
                <a:lnTo>
                  <a:pt x="6235" y="3884"/>
                </a:lnTo>
                <a:lnTo>
                  <a:pt x="6270" y="3955"/>
                </a:lnTo>
                <a:lnTo>
                  <a:pt x="6306" y="4062"/>
                </a:lnTo>
                <a:lnTo>
                  <a:pt x="6057" y="3955"/>
                </a:lnTo>
                <a:lnTo>
                  <a:pt x="5950" y="3884"/>
                </a:lnTo>
                <a:lnTo>
                  <a:pt x="5807" y="3777"/>
                </a:lnTo>
                <a:lnTo>
                  <a:pt x="5665" y="3741"/>
                </a:lnTo>
                <a:lnTo>
                  <a:pt x="5522" y="3741"/>
                </a:lnTo>
                <a:lnTo>
                  <a:pt x="5415" y="3848"/>
                </a:lnTo>
                <a:lnTo>
                  <a:pt x="5308" y="3955"/>
                </a:lnTo>
                <a:lnTo>
                  <a:pt x="5273" y="4026"/>
                </a:lnTo>
                <a:lnTo>
                  <a:pt x="5202" y="4026"/>
                </a:lnTo>
                <a:lnTo>
                  <a:pt x="5095" y="3991"/>
                </a:lnTo>
                <a:lnTo>
                  <a:pt x="5023" y="3920"/>
                </a:lnTo>
                <a:lnTo>
                  <a:pt x="4845" y="3777"/>
                </a:lnTo>
                <a:lnTo>
                  <a:pt x="4667" y="3670"/>
                </a:lnTo>
                <a:lnTo>
                  <a:pt x="4489" y="3670"/>
                </a:lnTo>
                <a:lnTo>
                  <a:pt x="4418" y="3706"/>
                </a:lnTo>
                <a:lnTo>
                  <a:pt x="4382" y="3741"/>
                </a:lnTo>
                <a:lnTo>
                  <a:pt x="4347" y="3813"/>
                </a:lnTo>
                <a:lnTo>
                  <a:pt x="4311" y="3884"/>
                </a:lnTo>
                <a:lnTo>
                  <a:pt x="4275" y="4026"/>
                </a:lnTo>
                <a:lnTo>
                  <a:pt x="4204" y="4098"/>
                </a:lnTo>
                <a:lnTo>
                  <a:pt x="4097" y="4205"/>
                </a:lnTo>
                <a:lnTo>
                  <a:pt x="3955" y="4454"/>
                </a:lnTo>
                <a:lnTo>
                  <a:pt x="3919" y="4383"/>
                </a:lnTo>
                <a:lnTo>
                  <a:pt x="3812" y="4347"/>
                </a:lnTo>
                <a:lnTo>
                  <a:pt x="3777" y="4347"/>
                </a:lnTo>
                <a:lnTo>
                  <a:pt x="3741" y="4418"/>
                </a:lnTo>
                <a:lnTo>
                  <a:pt x="3705" y="4525"/>
                </a:lnTo>
                <a:lnTo>
                  <a:pt x="3705" y="4668"/>
                </a:lnTo>
                <a:lnTo>
                  <a:pt x="3670" y="4739"/>
                </a:lnTo>
                <a:lnTo>
                  <a:pt x="3527" y="4810"/>
                </a:lnTo>
                <a:lnTo>
                  <a:pt x="3420" y="4917"/>
                </a:lnTo>
                <a:lnTo>
                  <a:pt x="3278" y="4454"/>
                </a:lnTo>
                <a:lnTo>
                  <a:pt x="3207" y="4347"/>
                </a:lnTo>
                <a:lnTo>
                  <a:pt x="3135" y="4311"/>
                </a:lnTo>
                <a:lnTo>
                  <a:pt x="3064" y="4347"/>
                </a:lnTo>
                <a:lnTo>
                  <a:pt x="3028" y="4383"/>
                </a:lnTo>
                <a:lnTo>
                  <a:pt x="2886" y="4418"/>
                </a:lnTo>
                <a:lnTo>
                  <a:pt x="2672" y="4454"/>
                </a:lnTo>
                <a:lnTo>
                  <a:pt x="2565" y="4490"/>
                </a:lnTo>
                <a:lnTo>
                  <a:pt x="2494" y="4525"/>
                </a:lnTo>
                <a:lnTo>
                  <a:pt x="2387" y="4632"/>
                </a:lnTo>
                <a:lnTo>
                  <a:pt x="2387" y="4668"/>
                </a:lnTo>
                <a:lnTo>
                  <a:pt x="2387" y="4739"/>
                </a:lnTo>
                <a:lnTo>
                  <a:pt x="2423" y="4846"/>
                </a:lnTo>
                <a:lnTo>
                  <a:pt x="2494" y="4953"/>
                </a:lnTo>
                <a:lnTo>
                  <a:pt x="2637" y="5095"/>
                </a:lnTo>
                <a:lnTo>
                  <a:pt x="2672" y="5238"/>
                </a:lnTo>
                <a:lnTo>
                  <a:pt x="2708" y="5345"/>
                </a:lnTo>
                <a:lnTo>
                  <a:pt x="2672" y="5380"/>
                </a:lnTo>
                <a:lnTo>
                  <a:pt x="2637" y="5451"/>
                </a:lnTo>
                <a:lnTo>
                  <a:pt x="2494" y="5523"/>
                </a:lnTo>
                <a:lnTo>
                  <a:pt x="2387" y="5630"/>
                </a:lnTo>
                <a:lnTo>
                  <a:pt x="2316" y="5736"/>
                </a:lnTo>
                <a:lnTo>
                  <a:pt x="2316" y="5843"/>
                </a:lnTo>
                <a:lnTo>
                  <a:pt x="2280" y="5986"/>
                </a:lnTo>
                <a:lnTo>
                  <a:pt x="1817" y="6021"/>
                </a:lnTo>
                <a:lnTo>
                  <a:pt x="1710" y="6021"/>
                </a:lnTo>
                <a:lnTo>
                  <a:pt x="1532" y="6057"/>
                </a:lnTo>
                <a:lnTo>
                  <a:pt x="1461" y="6128"/>
                </a:lnTo>
                <a:lnTo>
                  <a:pt x="1425" y="6164"/>
                </a:lnTo>
                <a:lnTo>
                  <a:pt x="1461" y="6235"/>
                </a:lnTo>
                <a:lnTo>
                  <a:pt x="1532" y="6271"/>
                </a:lnTo>
                <a:lnTo>
                  <a:pt x="1710" y="6306"/>
                </a:lnTo>
                <a:lnTo>
                  <a:pt x="2138" y="6306"/>
                </a:lnTo>
                <a:lnTo>
                  <a:pt x="2209" y="6342"/>
                </a:lnTo>
                <a:lnTo>
                  <a:pt x="2245" y="6342"/>
                </a:lnTo>
                <a:lnTo>
                  <a:pt x="2245" y="6378"/>
                </a:lnTo>
                <a:lnTo>
                  <a:pt x="2173" y="6449"/>
                </a:lnTo>
                <a:lnTo>
                  <a:pt x="1888" y="6734"/>
                </a:lnTo>
                <a:lnTo>
                  <a:pt x="1568" y="6876"/>
                </a:lnTo>
                <a:lnTo>
                  <a:pt x="1390" y="6912"/>
                </a:lnTo>
                <a:lnTo>
                  <a:pt x="1105" y="6912"/>
                </a:lnTo>
                <a:lnTo>
                  <a:pt x="998" y="6948"/>
                </a:lnTo>
                <a:lnTo>
                  <a:pt x="927" y="6983"/>
                </a:lnTo>
                <a:lnTo>
                  <a:pt x="784" y="7161"/>
                </a:lnTo>
                <a:lnTo>
                  <a:pt x="713" y="7268"/>
                </a:lnTo>
                <a:lnTo>
                  <a:pt x="642" y="7197"/>
                </a:lnTo>
                <a:lnTo>
                  <a:pt x="535" y="7197"/>
                </a:lnTo>
                <a:lnTo>
                  <a:pt x="499" y="7233"/>
                </a:lnTo>
                <a:lnTo>
                  <a:pt x="463" y="7340"/>
                </a:lnTo>
                <a:lnTo>
                  <a:pt x="463" y="7553"/>
                </a:lnTo>
                <a:lnTo>
                  <a:pt x="463" y="7696"/>
                </a:lnTo>
                <a:lnTo>
                  <a:pt x="428" y="7838"/>
                </a:lnTo>
                <a:lnTo>
                  <a:pt x="392" y="7945"/>
                </a:lnTo>
                <a:lnTo>
                  <a:pt x="357" y="8052"/>
                </a:lnTo>
                <a:lnTo>
                  <a:pt x="72" y="8373"/>
                </a:lnTo>
                <a:lnTo>
                  <a:pt x="0" y="8480"/>
                </a:lnTo>
                <a:lnTo>
                  <a:pt x="0" y="8658"/>
                </a:lnTo>
                <a:lnTo>
                  <a:pt x="36" y="8800"/>
                </a:lnTo>
                <a:lnTo>
                  <a:pt x="107" y="8943"/>
                </a:lnTo>
                <a:lnTo>
                  <a:pt x="178" y="9121"/>
                </a:lnTo>
                <a:lnTo>
                  <a:pt x="321" y="9263"/>
                </a:lnTo>
                <a:lnTo>
                  <a:pt x="463" y="9370"/>
                </a:lnTo>
                <a:lnTo>
                  <a:pt x="642" y="9477"/>
                </a:lnTo>
                <a:lnTo>
                  <a:pt x="784" y="9513"/>
                </a:lnTo>
                <a:lnTo>
                  <a:pt x="748" y="9833"/>
                </a:lnTo>
                <a:lnTo>
                  <a:pt x="713" y="10225"/>
                </a:lnTo>
                <a:lnTo>
                  <a:pt x="748" y="10332"/>
                </a:lnTo>
                <a:lnTo>
                  <a:pt x="820" y="10439"/>
                </a:lnTo>
                <a:lnTo>
                  <a:pt x="927" y="10475"/>
                </a:lnTo>
                <a:lnTo>
                  <a:pt x="1033" y="10510"/>
                </a:lnTo>
                <a:lnTo>
                  <a:pt x="1140" y="10475"/>
                </a:lnTo>
                <a:lnTo>
                  <a:pt x="1283" y="10439"/>
                </a:lnTo>
                <a:lnTo>
                  <a:pt x="1318" y="10403"/>
                </a:lnTo>
                <a:lnTo>
                  <a:pt x="1532" y="10296"/>
                </a:lnTo>
                <a:lnTo>
                  <a:pt x="1675" y="10475"/>
                </a:lnTo>
                <a:lnTo>
                  <a:pt x="1782" y="10617"/>
                </a:lnTo>
                <a:lnTo>
                  <a:pt x="1853" y="10760"/>
                </a:lnTo>
                <a:lnTo>
                  <a:pt x="1888" y="10831"/>
                </a:lnTo>
                <a:lnTo>
                  <a:pt x="1853" y="10902"/>
                </a:lnTo>
                <a:lnTo>
                  <a:pt x="1853" y="10973"/>
                </a:lnTo>
                <a:lnTo>
                  <a:pt x="1888" y="11045"/>
                </a:lnTo>
                <a:lnTo>
                  <a:pt x="1960" y="11080"/>
                </a:lnTo>
                <a:lnTo>
                  <a:pt x="2067" y="11151"/>
                </a:lnTo>
                <a:lnTo>
                  <a:pt x="2245" y="11187"/>
                </a:lnTo>
                <a:lnTo>
                  <a:pt x="2352" y="11187"/>
                </a:lnTo>
                <a:lnTo>
                  <a:pt x="2565" y="11258"/>
                </a:lnTo>
                <a:lnTo>
                  <a:pt x="2672" y="11294"/>
                </a:lnTo>
                <a:lnTo>
                  <a:pt x="2708" y="11365"/>
                </a:lnTo>
                <a:lnTo>
                  <a:pt x="2815" y="11365"/>
                </a:lnTo>
                <a:lnTo>
                  <a:pt x="2886" y="11294"/>
                </a:lnTo>
                <a:lnTo>
                  <a:pt x="3028" y="11009"/>
                </a:lnTo>
                <a:lnTo>
                  <a:pt x="3064" y="10866"/>
                </a:lnTo>
                <a:lnTo>
                  <a:pt x="3171" y="10938"/>
                </a:lnTo>
                <a:lnTo>
                  <a:pt x="3242" y="10973"/>
                </a:lnTo>
                <a:lnTo>
                  <a:pt x="3598" y="10973"/>
                </a:lnTo>
                <a:lnTo>
                  <a:pt x="3741" y="10938"/>
                </a:lnTo>
                <a:lnTo>
                  <a:pt x="3848" y="10866"/>
                </a:lnTo>
                <a:lnTo>
                  <a:pt x="3883" y="10902"/>
                </a:lnTo>
                <a:lnTo>
                  <a:pt x="4026" y="11080"/>
                </a:lnTo>
                <a:lnTo>
                  <a:pt x="4204" y="11187"/>
                </a:lnTo>
                <a:lnTo>
                  <a:pt x="4418" y="11187"/>
                </a:lnTo>
                <a:lnTo>
                  <a:pt x="4489" y="11080"/>
                </a:lnTo>
                <a:lnTo>
                  <a:pt x="4525" y="10938"/>
                </a:lnTo>
                <a:lnTo>
                  <a:pt x="4596" y="11009"/>
                </a:lnTo>
                <a:lnTo>
                  <a:pt x="4738" y="11116"/>
                </a:lnTo>
                <a:lnTo>
                  <a:pt x="4917" y="11223"/>
                </a:lnTo>
                <a:lnTo>
                  <a:pt x="5095" y="11294"/>
                </a:lnTo>
                <a:lnTo>
                  <a:pt x="5273" y="11365"/>
                </a:lnTo>
                <a:lnTo>
                  <a:pt x="5415" y="11365"/>
                </a:lnTo>
                <a:lnTo>
                  <a:pt x="5522" y="11330"/>
                </a:lnTo>
                <a:lnTo>
                  <a:pt x="5558" y="11294"/>
                </a:lnTo>
                <a:lnTo>
                  <a:pt x="5593" y="11258"/>
                </a:lnTo>
                <a:lnTo>
                  <a:pt x="5629" y="11116"/>
                </a:lnTo>
                <a:lnTo>
                  <a:pt x="5629" y="11045"/>
                </a:lnTo>
                <a:lnTo>
                  <a:pt x="5558" y="10902"/>
                </a:lnTo>
                <a:lnTo>
                  <a:pt x="5415" y="10653"/>
                </a:lnTo>
                <a:lnTo>
                  <a:pt x="5308" y="10475"/>
                </a:lnTo>
                <a:lnTo>
                  <a:pt x="5308" y="10403"/>
                </a:lnTo>
                <a:lnTo>
                  <a:pt x="5415" y="10296"/>
                </a:lnTo>
                <a:lnTo>
                  <a:pt x="5487" y="10154"/>
                </a:lnTo>
                <a:lnTo>
                  <a:pt x="5522" y="10083"/>
                </a:lnTo>
                <a:lnTo>
                  <a:pt x="5487" y="9976"/>
                </a:lnTo>
                <a:lnTo>
                  <a:pt x="5415" y="9905"/>
                </a:lnTo>
                <a:lnTo>
                  <a:pt x="5344" y="9798"/>
                </a:lnTo>
                <a:lnTo>
                  <a:pt x="5380" y="9798"/>
                </a:lnTo>
                <a:lnTo>
                  <a:pt x="5487" y="9762"/>
                </a:lnTo>
                <a:lnTo>
                  <a:pt x="5629" y="9726"/>
                </a:lnTo>
                <a:lnTo>
                  <a:pt x="5736" y="9691"/>
                </a:lnTo>
                <a:lnTo>
                  <a:pt x="5985" y="9905"/>
                </a:lnTo>
                <a:lnTo>
                  <a:pt x="6199" y="10118"/>
                </a:lnTo>
                <a:lnTo>
                  <a:pt x="6876" y="10938"/>
                </a:lnTo>
                <a:lnTo>
                  <a:pt x="7660" y="11793"/>
                </a:lnTo>
                <a:lnTo>
                  <a:pt x="8479" y="12648"/>
                </a:lnTo>
                <a:lnTo>
                  <a:pt x="8907" y="13111"/>
                </a:lnTo>
                <a:lnTo>
                  <a:pt x="9263" y="13538"/>
                </a:lnTo>
                <a:lnTo>
                  <a:pt x="9619" y="14001"/>
                </a:lnTo>
                <a:lnTo>
                  <a:pt x="9904" y="14465"/>
                </a:lnTo>
                <a:lnTo>
                  <a:pt x="10510" y="15426"/>
                </a:lnTo>
                <a:lnTo>
                  <a:pt x="10795" y="15854"/>
                </a:lnTo>
                <a:lnTo>
                  <a:pt x="11115" y="16281"/>
                </a:lnTo>
                <a:lnTo>
                  <a:pt x="11258" y="16460"/>
                </a:lnTo>
                <a:lnTo>
                  <a:pt x="11436" y="16638"/>
                </a:lnTo>
                <a:lnTo>
                  <a:pt x="11650" y="16816"/>
                </a:lnTo>
                <a:lnTo>
                  <a:pt x="11828" y="16923"/>
                </a:lnTo>
                <a:lnTo>
                  <a:pt x="12220" y="17136"/>
                </a:lnTo>
                <a:lnTo>
                  <a:pt x="12540" y="17243"/>
                </a:lnTo>
                <a:lnTo>
                  <a:pt x="13003" y="17421"/>
                </a:lnTo>
                <a:lnTo>
                  <a:pt x="13217" y="17528"/>
                </a:lnTo>
                <a:lnTo>
                  <a:pt x="13538" y="17706"/>
                </a:lnTo>
                <a:lnTo>
                  <a:pt x="13752" y="17920"/>
                </a:lnTo>
                <a:lnTo>
                  <a:pt x="13680" y="18526"/>
                </a:lnTo>
                <a:lnTo>
                  <a:pt x="13645" y="19131"/>
                </a:lnTo>
                <a:lnTo>
                  <a:pt x="13609" y="20200"/>
                </a:lnTo>
                <a:lnTo>
                  <a:pt x="13609" y="20735"/>
                </a:lnTo>
                <a:lnTo>
                  <a:pt x="13645" y="21233"/>
                </a:lnTo>
                <a:lnTo>
                  <a:pt x="13680" y="21768"/>
                </a:lnTo>
                <a:lnTo>
                  <a:pt x="13716" y="22266"/>
                </a:lnTo>
                <a:lnTo>
                  <a:pt x="13823" y="23193"/>
                </a:lnTo>
                <a:lnTo>
                  <a:pt x="13930" y="24119"/>
                </a:lnTo>
                <a:lnTo>
                  <a:pt x="13965" y="24938"/>
                </a:lnTo>
                <a:lnTo>
                  <a:pt x="14001" y="25758"/>
                </a:lnTo>
                <a:lnTo>
                  <a:pt x="14001" y="26470"/>
                </a:lnTo>
                <a:lnTo>
                  <a:pt x="14001" y="27682"/>
                </a:lnTo>
                <a:lnTo>
                  <a:pt x="13965" y="29035"/>
                </a:lnTo>
                <a:lnTo>
                  <a:pt x="13930" y="29249"/>
                </a:lnTo>
                <a:lnTo>
                  <a:pt x="13930" y="29320"/>
                </a:lnTo>
                <a:lnTo>
                  <a:pt x="13930" y="29356"/>
                </a:lnTo>
                <a:lnTo>
                  <a:pt x="13930" y="29463"/>
                </a:lnTo>
                <a:lnTo>
                  <a:pt x="13930" y="29855"/>
                </a:lnTo>
                <a:lnTo>
                  <a:pt x="13930" y="30282"/>
                </a:lnTo>
                <a:lnTo>
                  <a:pt x="13965" y="30496"/>
                </a:lnTo>
                <a:lnTo>
                  <a:pt x="14001" y="30710"/>
                </a:lnTo>
                <a:lnTo>
                  <a:pt x="14072" y="30888"/>
                </a:lnTo>
                <a:lnTo>
                  <a:pt x="14179" y="31066"/>
                </a:lnTo>
                <a:lnTo>
                  <a:pt x="14322" y="31208"/>
                </a:lnTo>
                <a:lnTo>
                  <a:pt x="14428" y="31280"/>
                </a:lnTo>
                <a:lnTo>
                  <a:pt x="14571" y="31315"/>
                </a:lnTo>
                <a:lnTo>
                  <a:pt x="14642" y="31315"/>
                </a:lnTo>
                <a:lnTo>
                  <a:pt x="14713" y="31280"/>
                </a:lnTo>
                <a:lnTo>
                  <a:pt x="14785" y="31208"/>
                </a:lnTo>
                <a:lnTo>
                  <a:pt x="14820" y="31102"/>
                </a:lnTo>
                <a:lnTo>
                  <a:pt x="14820" y="30959"/>
                </a:lnTo>
                <a:lnTo>
                  <a:pt x="14856" y="30817"/>
                </a:lnTo>
                <a:lnTo>
                  <a:pt x="14892" y="30638"/>
                </a:lnTo>
                <a:lnTo>
                  <a:pt x="15070" y="30033"/>
                </a:lnTo>
                <a:lnTo>
                  <a:pt x="15177" y="29605"/>
                </a:lnTo>
                <a:lnTo>
                  <a:pt x="15212" y="29463"/>
                </a:lnTo>
                <a:lnTo>
                  <a:pt x="15212" y="29392"/>
                </a:lnTo>
                <a:lnTo>
                  <a:pt x="15212" y="29320"/>
                </a:lnTo>
                <a:lnTo>
                  <a:pt x="15212" y="29071"/>
                </a:lnTo>
                <a:lnTo>
                  <a:pt x="15248" y="27717"/>
                </a:lnTo>
                <a:lnTo>
                  <a:pt x="15177" y="26435"/>
                </a:lnTo>
                <a:lnTo>
                  <a:pt x="15141" y="25687"/>
                </a:lnTo>
                <a:lnTo>
                  <a:pt x="15070" y="24867"/>
                </a:lnTo>
                <a:lnTo>
                  <a:pt x="14963" y="23976"/>
                </a:lnTo>
                <a:lnTo>
                  <a:pt x="14820" y="23086"/>
                </a:lnTo>
                <a:lnTo>
                  <a:pt x="14749" y="22623"/>
                </a:lnTo>
                <a:lnTo>
                  <a:pt x="14820" y="22516"/>
                </a:lnTo>
                <a:lnTo>
                  <a:pt x="14856" y="22373"/>
                </a:lnTo>
                <a:lnTo>
                  <a:pt x="14998" y="22017"/>
                </a:lnTo>
                <a:lnTo>
                  <a:pt x="15034" y="21875"/>
                </a:lnTo>
                <a:lnTo>
                  <a:pt x="15141" y="21661"/>
                </a:lnTo>
                <a:lnTo>
                  <a:pt x="15319" y="21376"/>
                </a:lnTo>
                <a:lnTo>
                  <a:pt x="15604" y="21055"/>
                </a:lnTo>
                <a:lnTo>
                  <a:pt x="15996" y="20735"/>
                </a:lnTo>
                <a:lnTo>
                  <a:pt x="16245" y="20592"/>
                </a:lnTo>
                <a:lnTo>
                  <a:pt x="16495" y="20450"/>
                </a:lnTo>
                <a:lnTo>
                  <a:pt x="17065" y="20236"/>
                </a:lnTo>
                <a:lnTo>
                  <a:pt x="17635" y="19986"/>
                </a:lnTo>
                <a:lnTo>
                  <a:pt x="18525" y="19666"/>
                </a:lnTo>
                <a:lnTo>
                  <a:pt x="19309" y="19310"/>
                </a:lnTo>
                <a:lnTo>
                  <a:pt x="19345" y="19310"/>
                </a:lnTo>
                <a:lnTo>
                  <a:pt x="19559" y="19345"/>
                </a:lnTo>
                <a:lnTo>
                  <a:pt x="19737" y="19345"/>
                </a:lnTo>
                <a:lnTo>
                  <a:pt x="19737" y="19381"/>
                </a:lnTo>
                <a:lnTo>
                  <a:pt x="19594" y="19488"/>
                </a:lnTo>
                <a:lnTo>
                  <a:pt x="19487" y="19666"/>
                </a:lnTo>
                <a:lnTo>
                  <a:pt x="19452" y="19701"/>
                </a:lnTo>
                <a:lnTo>
                  <a:pt x="19487" y="19737"/>
                </a:lnTo>
                <a:lnTo>
                  <a:pt x="19487" y="19773"/>
                </a:lnTo>
                <a:lnTo>
                  <a:pt x="19523" y="19737"/>
                </a:lnTo>
                <a:lnTo>
                  <a:pt x="19594" y="19808"/>
                </a:lnTo>
                <a:lnTo>
                  <a:pt x="19594" y="19844"/>
                </a:lnTo>
                <a:lnTo>
                  <a:pt x="19665" y="19915"/>
                </a:lnTo>
                <a:lnTo>
                  <a:pt x="19772" y="19951"/>
                </a:lnTo>
                <a:lnTo>
                  <a:pt x="19879" y="19986"/>
                </a:lnTo>
                <a:lnTo>
                  <a:pt x="19986" y="19986"/>
                </a:lnTo>
                <a:lnTo>
                  <a:pt x="20022" y="19951"/>
                </a:lnTo>
                <a:lnTo>
                  <a:pt x="20164" y="19951"/>
                </a:lnTo>
                <a:lnTo>
                  <a:pt x="20235" y="20022"/>
                </a:lnTo>
                <a:lnTo>
                  <a:pt x="20307" y="20093"/>
                </a:lnTo>
                <a:lnTo>
                  <a:pt x="20378" y="20165"/>
                </a:lnTo>
                <a:lnTo>
                  <a:pt x="20449" y="20200"/>
                </a:lnTo>
                <a:lnTo>
                  <a:pt x="20520" y="20200"/>
                </a:lnTo>
                <a:lnTo>
                  <a:pt x="20520" y="20307"/>
                </a:lnTo>
                <a:lnTo>
                  <a:pt x="20556" y="20414"/>
                </a:lnTo>
                <a:lnTo>
                  <a:pt x="20627" y="20521"/>
                </a:lnTo>
                <a:lnTo>
                  <a:pt x="20699" y="20556"/>
                </a:lnTo>
                <a:lnTo>
                  <a:pt x="20805" y="20592"/>
                </a:lnTo>
                <a:lnTo>
                  <a:pt x="21019" y="20592"/>
                </a:lnTo>
                <a:lnTo>
                  <a:pt x="21126" y="20521"/>
                </a:lnTo>
                <a:lnTo>
                  <a:pt x="21197" y="20450"/>
                </a:lnTo>
                <a:lnTo>
                  <a:pt x="21233" y="20343"/>
                </a:lnTo>
                <a:lnTo>
                  <a:pt x="21233" y="20236"/>
                </a:lnTo>
                <a:lnTo>
                  <a:pt x="21197" y="20165"/>
                </a:lnTo>
                <a:lnTo>
                  <a:pt x="21197" y="20058"/>
                </a:lnTo>
                <a:lnTo>
                  <a:pt x="21304" y="20165"/>
                </a:lnTo>
                <a:lnTo>
                  <a:pt x="21375" y="20236"/>
                </a:lnTo>
                <a:lnTo>
                  <a:pt x="21411" y="20343"/>
                </a:lnTo>
                <a:lnTo>
                  <a:pt x="21447" y="20343"/>
                </a:lnTo>
                <a:lnTo>
                  <a:pt x="21447" y="20414"/>
                </a:lnTo>
                <a:lnTo>
                  <a:pt x="21447" y="20521"/>
                </a:lnTo>
                <a:lnTo>
                  <a:pt x="21482" y="20556"/>
                </a:lnTo>
                <a:lnTo>
                  <a:pt x="21518" y="20592"/>
                </a:lnTo>
                <a:lnTo>
                  <a:pt x="21554" y="20592"/>
                </a:lnTo>
                <a:lnTo>
                  <a:pt x="21518" y="20735"/>
                </a:lnTo>
                <a:lnTo>
                  <a:pt x="21482" y="20806"/>
                </a:lnTo>
                <a:lnTo>
                  <a:pt x="21518" y="20841"/>
                </a:lnTo>
                <a:lnTo>
                  <a:pt x="21589" y="20877"/>
                </a:lnTo>
                <a:lnTo>
                  <a:pt x="21660" y="20877"/>
                </a:lnTo>
                <a:lnTo>
                  <a:pt x="21874" y="20841"/>
                </a:lnTo>
                <a:lnTo>
                  <a:pt x="21981" y="20877"/>
                </a:lnTo>
                <a:lnTo>
                  <a:pt x="22052" y="20913"/>
                </a:lnTo>
                <a:lnTo>
                  <a:pt x="22124" y="21126"/>
                </a:lnTo>
                <a:lnTo>
                  <a:pt x="22159" y="21269"/>
                </a:lnTo>
                <a:lnTo>
                  <a:pt x="22230" y="21340"/>
                </a:lnTo>
                <a:lnTo>
                  <a:pt x="22302" y="21376"/>
                </a:lnTo>
                <a:lnTo>
                  <a:pt x="22444" y="21411"/>
                </a:lnTo>
                <a:lnTo>
                  <a:pt x="22480" y="21411"/>
                </a:lnTo>
                <a:lnTo>
                  <a:pt x="22551" y="21376"/>
                </a:lnTo>
                <a:lnTo>
                  <a:pt x="22622" y="21411"/>
                </a:lnTo>
                <a:lnTo>
                  <a:pt x="22658" y="21447"/>
                </a:lnTo>
                <a:lnTo>
                  <a:pt x="22694" y="21483"/>
                </a:lnTo>
                <a:lnTo>
                  <a:pt x="22729" y="21696"/>
                </a:lnTo>
                <a:lnTo>
                  <a:pt x="22800" y="21839"/>
                </a:lnTo>
                <a:lnTo>
                  <a:pt x="22872" y="21981"/>
                </a:lnTo>
                <a:lnTo>
                  <a:pt x="22979" y="22053"/>
                </a:lnTo>
                <a:lnTo>
                  <a:pt x="23085" y="22124"/>
                </a:lnTo>
                <a:lnTo>
                  <a:pt x="23228" y="22160"/>
                </a:lnTo>
                <a:lnTo>
                  <a:pt x="23335" y="22195"/>
                </a:lnTo>
                <a:lnTo>
                  <a:pt x="23406" y="22160"/>
                </a:lnTo>
                <a:lnTo>
                  <a:pt x="23442" y="22124"/>
                </a:lnTo>
                <a:lnTo>
                  <a:pt x="23477" y="22053"/>
                </a:lnTo>
                <a:lnTo>
                  <a:pt x="23442" y="21981"/>
                </a:lnTo>
                <a:lnTo>
                  <a:pt x="23335" y="21875"/>
                </a:lnTo>
                <a:lnTo>
                  <a:pt x="23513" y="21981"/>
                </a:lnTo>
                <a:lnTo>
                  <a:pt x="23655" y="21981"/>
                </a:lnTo>
                <a:lnTo>
                  <a:pt x="23727" y="21946"/>
                </a:lnTo>
                <a:lnTo>
                  <a:pt x="23798" y="21839"/>
                </a:lnTo>
                <a:lnTo>
                  <a:pt x="23869" y="21590"/>
                </a:lnTo>
                <a:lnTo>
                  <a:pt x="23940" y="21340"/>
                </a:lnTo>
                <a:lnTo>
                  <a:pt x="24047" y="21411"/>
                </a:lnTo>
                <a:lnTo>
                  <a:pt x="24119" y="21447"/>
                </a:lnTo>
                <a:lnTo>
                  <a:pt x="24190" y="21447"/>
                </a:lnTo>
                <a:lnTo>
                  <a:pt x="24261" y="21411"/>
                </a:lnTo>
                <a:lnTo>
                  <a:pt x="24297" y="21376"/>
                </a:lnTo>
                <a:lnTo>
                  <a:pt x="24332" y="21305"/>
                </a:lnTo>
                <a:lnTo>
                  <a:pt x="24368" y="21091"/>
                </a:lnTo>
                <a:lnTo>
                  <a:pt x="24368" y="20663"/>
                </a:lnTo>
                <a:lnTo>
                  <a:pt x="24368" y="20521"/>
                </a:lnTo>
                <a:lnTo>
                  <a:pt x="24404" y="20414"/>
                </a:lnTo>
                <a:lnTo>
                  <a:pt x="24475" y="20414"/>
                </a:lnTo>
                <a:lnTo>
                  <a:pt x="24582" y="20450"/>
                </a:lnTo>
                <a:lnTo>
                  <a:pt x="24795" y="20521"/>
                </a:lnTo>
                <a:lnTo>
                  <a:pt x="25045" y="20592"/>
                </a:lnTo>
                <a:lnTo>
                  <a:pt x="25152" y="20592"/>
                </a:lnTo>
                <a:lnTo>
                  <a:pt x="25223" y="20556"/>
                </a:lnTo>
                <a:lnTo>
                  <a:pt x="25294" y="20414"/>
                </a:lnTo>
                <a:lnTo>
                  <a:pt x="25330" y="20236"/>
                </a:lnTo>
                <a:lnTo>
                  <a:pt x="25330" y="19986"/>
                </a:lnTo>
                <a:lnTo>
                  <a:pt x="25294" y="19701"/>
                </a:lnTo>
                <a:lnTo>
                  <a:pt x="25223" y="19452"/>
                </a:lnTo>
                <a:lnTo>
                  <a:pt x="25152" y="19203"/>
                </a:lnTo>
                <a:lnTo>
                  <a:pt x="25045" y="19025"/>
                </a:lnTo>
                <a:lnTo>
                  <a:pt x="24938" y="18918"/>
                </a:lnTo>
                <a:lnTo>
                  <a:pt x="25009" y="18740"/>
                </a:lnTo>
                <a:lnTo>
                  <a:pt x="25045" y="18668"/>
                </a:lnTo>
                <a:lnTo>
                  <a:pt x="25080" y="18561"/>
                </a:lnTo>
                <a:lnTo>
                  <a:pt x="25080" y="18490"/>
                </a:lnTo>
                <a:lnTo>
                  <a:pt x="25080" y="18455"/>
                </a:lnTo>
                <a:lnTo>
                  <a:pt x="25045" y="18419"/>
                </a:lnTo>
                <a:lnTo>
                  <a:pt x="24974" y="18419"/>
                </a:lnTo>
                <a:lnTo>
                  <a:pt x="25009" y="18348"/>
                </a:lnTo>
                <a:lnTo>
                  <a:pt x="25009" y="18276"/>
                </a:lnTo>
                <a:lnTo>
                  <a:pt x="25009" y="18205"/>
                </a:lnTo>
                <a:lnTo>
                  <a:pt x="24938" y="18134"/>
                </a:lnTo>
                <a:lnTo>
                  <a:pt x="24867" y="18098"/>
                </a:lnTo>
                <a:lnTo>
                  <a:pt x="24760" y="18063"/>
                </a:lnTo>
                <a:lnTo>
                  <a:pt x="24439" y="18063"/>
                </a:lnTo>
                <a:lnTo>
                  <a:pt x="24332" y="18098"/>
                </a:lnTo>
                <a:lnTo>
                  <a:pt x="24261" y="18134"/>
                </a:lnTo>
                <a:lnTo>
                  <a:pt x="24190" y="18170"/>
                </a:lnTo>
                <a:lnTo>
                  <a:pt x="24154" y="18134"/>
                </a:lnTo>
                <a:lnTo>
                  <a:pt x="24083" y="18027"/>
                </a:lnTo>
                <a:lnTo>
                  <a:pt x="24154" y="17920"/>
                </a:lnTo>
                <a:lnTo>
                  <a:pt x="24190" y="17849"/>
                </a:lnTo>
                <a:lnTo>
                  <a:pt x="24225" y="17813"/>
                </a:lnTo>
                <a:lnTo>
                  <a:pt x="24190" y="17742"/>
                </a:lnTo>
                <a:lnTo>
                  <a:pt x="24154" y="17706"/>
                </a:lnTo>
                <a:lnTo>
                  <a:pt x="24083" y="17671"/>
                </a:lnTo>
                <a:lnTo>
                  <a:pt x="23976" y="17635"/>
                </a:lnTo>
                <a:lnTo>
                  <a:pt x="23940" y="17635"/>
                </a:lnTo>
                <a:lnTo>
                  <a:pt x="23940" y="17600"/>
                </a:lnTo>
                <a:lnTo>
                  <a:pt x="23905" y="17564"/>
                </a:lnTo>
                <a:lnTo>
                  <a:pt x="23834" y="17528"/>
                </a:lnTo>
                <a:lnTo>
                  <a:pt x="23655" y="17528"/>
                </a:lnTo>
                <a:lnTo>
                  <a:pt x="23584" y="17493"/>
                </a:lnTo>
                <a:lnTo>
                  <a:pt x="23513" y="17421"/>
                </a:lnTo>
                <a:lnTo>
                  <a:pt x="23442" y="17386"/>
                </a:lnTo>
                <a:lnTo>
                  <a:pt x="23406" y="17279"/>
                </a:lnTo>
                <a:lnTo>
                  <a:pt x="23406" y="17208"/>
                </a:lnTo>
                <a:lnTo>
                  <a:pt x="23406" y="17136"/>
                </a:lnTo>
                <a:lnTo>
                  <a:pt x="23370" y="17065"/>
                </a:lnTo>
                <a:lnTo>
                  <a:pt x="23335" y="17030"/>
                </a:lnTo>
                <a:lnTo>
                  <a:pt x="23299" y="16994"/>
                </a:lnTo>
                <a:lnTo>
                  <a:pt x="23228" y="17030"/>
                </a:lnTo>
                <a:lnTo>
                  <a:pt x="23157" y="17030"/>
                </a:lnTo>
                <a:lnTo>
                  <a:pt x="23014" y="17101"/>
                </a:lnTo>
                <a:lnTo>
                  <a:pt x="22872" y="17101"/>
                </a:lnTo>
                <a:lnTo>
                  <a:pt x="22800" y="17065"/>
                </a:lnTo>
                <a:lnTo>
                  <a:pt x="22765" y="17030"/>
                </a:lnTo>
                <a:lnTo>
                  <a:pt x="22658" y="16923"/>
                </a:lnTo>
                <a:lnTo>
                  <a:pt x="22587" y="16816"/>
                </a:lnTo>
                <a:lnTo>
                  <a:pt x="22515" y="16816"/>
                </a:lnTo>
                <a:lnTo>
                  <a:pt x="22444" y="16887"/>
                </a:lnTo>
                <a:lnTo>
                  <a:pt x="22337" y="16851"/>
                </a:lnTo>
                <a:lnTo>
                  <a:pt x="22337" y="16816"/>
                </a:lnTo>
                <a:lnTo>
                  <a:pt x="22337" y="16709"/>
                </a:lnTo>
                <a:lnTo>
                  <a:pt x="22302" y="16673"/>
                </a:lnTo>
                <a:lnTo>
                  <a:pt x="22195" y="16673"/>
                </a:lnTo>
                <a:lnTo>
                  <a:pt x="22195" y="16709"/>
                </a:lnTo>
                <a:lnTo>
                  <a:pt x="22088" y="16745"/>
                </a:lnTo>
                <a:lnTo>
                  <a:pt x="22017" y="16745"/>
                </a:lnTo>
                <a:lnTo>
                  <a:pt x="21910" y="16673"/>
                </a:lnTo>
                <a:lnTo>
                  <a:pt x="21874" y="16602"/>
                </a:lnTo>
                <a:lnTo>
                  <a:pt x="21803" y="16531"/>
                </a:lnTo>
                <a:lnTo>
                  <a:pt x="21732" y="16531"/>
                </a:lnTo>
                <a:lnTo>
                  <a:pt x="21696" y="16495"/>
                </a:lnTo>
                <a:lnTo>
                  <a:pt x="21625" y="16460"/>
                </a:lnTo>
                <a:lnTo>
                  <a:pt x="21554" y="16495"/>
                </a:lnTo>
                <a:lnTo>
                  <a:pt x="21482" y="16531"/>
                </a:lnTo>
                <a:lnTo>
                  <a:pt x="21447" y="16602"/>
                </a:lnTo>
                <a:lnTo>
                  <a:pt x="21375" y="16531"/>
                </a:lnTo>
                <a:lnTo>
                  <a:pt x="21340" y="16531"/>
                </a:lnTo>
                <a:lnTo>
                  <a:pt x="21375" y="16388"/>
                </a:lnTo>
                <a:lnTo>
                  <a:pt x="21375" y="16281"/>
                </a:lnTo>
                <a:lnTo>
                  <a:pt x="21375" y="16210"/>
                </a:lnTo>
                <a:lnTo>
                  <a:pt x="21304" y="16175"/>
                </a:lnTo>
                <a:lnTo>
                  <a:pt x="21233" y="16175"/>
                </a:lnTo>
                <a:lnTo>
                  <a:pt x="21197" y="16032"/>
                </a:lnTo>
                <a:lnTo>
                  <a:pt x="21090" y="15890"/>
                </a:lnTo>
                <a:lnTo>
                  <a:pt x="21055" y="15818"/>
                </a:lnTo>
                <a:lnTo>
                  <a:pt x="20984" y="15818"/>
                </a:lnTo>
                <a:lnTo>
                  <a:pt x="20877" y="15854"/>
                </a:lnTo>
                <a:lnTo>
                  <a:pt x="20770" y="15925"/>
                </a:lnTo>
                <a:lnTo>
                  <a:pt x="20770" y="15961"/>
                </a:lnTo>
                <a:lnTo>
                  <a:pt x="20734" y="16032"/>
                </a:lnTo>
                <a:lnTo>
                  <a:pt x="20699" y="15854"/>
                </a:lnTo>
                <a:lnTo>
                  <a:pt x="20663" y="15711"/>
                </a:lnTo>
                <a:lnTo>
                  <a:pt x="20663" y="15640"/>
                </a:lnTo>
                <a:lnTo>
                  <a:pt x="20592" y="15569"/>
                </a:lnTo>
                <a:lnTo>
                  <a:pt x="20520" y="15533"/>
                </a:lnTo>
                <a:lnTo>
                  <a:pt x="20378" y="15533"/>
                </a:lnTo>
                <a:lnTo>
                  <a:pt x="20378" y="15426"/>
                </a:lnTo>
                <a:lnTo>
                  <a:pt x="20378" y="15284"/>
                </a:lnTo>
                <a:lnTo>
                  <a:pt x="20378" y="15177"/>
                </a:lnTo>
                <a:lnTo>
                  <a:pt x="20342" y="15106"/>
                </a:lnTo>
                <a:lnTo>
                  <a:pt x="20271" y="15070"/>
                </a:lnTo>
                <a:lnTo>
                  <a:pt x="20164" y="15070"/>
                </a:lnTo>
                <a:lnTo>
                  <a:pt x="20093" y="15106"/>
                </a:lnTo>
                <a:lnTo>
                  <a:pt x="19950" y="15070"/>
                </a:lnTo>
                <a:lnTo>
                  <a:pt x="19808" y="15106"/>
                </a:lnTo>
                <a:lnTo>
                  <a:pt x="19808" y="15070"/>
                </a:lnTo>
                <a:lnTo>
                  <a:pt x="19808" y="14999"/>
                </a:lnTo>
                <a:lnTo>
                  <a:pt x="19737" y="14999"/>
                </a:lnTo>
                <a:lnTo>
                  <a:pt x="19701" y="15035"/>
                </a:lnTo>
                <a:lnTo>
                  <a:pt x="19594" y="15070"/>
                </a:lnTo>
                <a:lnTo>
                  <a:pt x="19523" y="15035"/>
                </a:lnTo>
                <a:lnTo>
                  <a:pt x="19416" y="14999"/>
                </a:lnTo>
                <a:lnTo>
                  <a:pt x="19594" y="14821"/>
                </a:lnTo>
                <a:lnTo>
                  <a:pt x="19594" y="14750"/>
                </a:lnTo>
                <a:lnTo>
                  <a:pt x="19594" y="14678"/>
                </a:lnTo>
                <a:lnTo>
                  <a:pt x="19523" y="14678"/>
                </a:lnTo>
                <a:lnTo>
                  <a:pt x="19416" y="14536"/>
                </a:lnTo>
                <a:lnTo>
                  <a:pt x="19309" y="14465"/>
                </a:lnTo>
                <a:lnTo>
                  <a:pt x="19238" y="14465"/>
                </a:lnTo>
                <a:lnTo>
                  <a:pt x="19167" y="14500"/>
                </a:lnTo>
                <a:lnTo>
                  <a:pt x="19131" y="14607"/>
                </a:lnTo>
                <a:lnTo>
                  <a:pt x="19095" y="14714"/>
                </a:lnTo>
                <a:lnTo>
                  <a:pt x="19060" y="14785"/>
                </a:lnTo>
                <a:lnTo>
                  <a:pt x="19024" y="14821"/>
                </a:lnTo>
                <a:lnTo>
                  <a:pt x="18953" y="14821"/>
                </a:lnTo>
                <a:lnTo>
                  <a:pt x="18775" y="14785"/>
                </a:lnTo>
                <a:lnTo>
                  <a:pt x="18704" y="14785"/>
                </a:lnTo>
                <a:lnTo>
                  <a:pt x="18668" y="14821"/>
                </a:lnTo>
                <a:lnTo>
                  <a:pt x="18597" y="14856"/>
                </a:lnTo>
                <a:lnTo>
                  <a:pt x="18419" y="14643"/>
                </a:lnTo>
                <a:lnTo>
                  <a:pt x="18383" y="14607"/>
                </a:lnTo>
                <a:lnTo>
                  <a:pt x="18312" y="14536"/>
                </a:lnTo>
                <a:lnTo>
                  <a:pt x="18240" y="14536"/>
                </a:lnTo>
                <a:lnTo>
                  <a:pt x="18205" y="14571"/>
                </a:lnTo>
                <a:lnTo>
                  <a:pt x="18240" y="14607"/>
                </a:lnTo>
                <a:lnTo>
                  <a:pt x="18276" y="14714"/>
                </a:lnTo>
                <a:lnTo>
                  <a:pt x="18383" y="14892"/>
                </a:lnTo>
                <a:lnTo>
                  <a:pt x="18419" y="14963"/>
                </a:lnTo>
                <a:lnTo>
                  <a:pt x="18347" y="14963"/>
                </a:lnTo>
                <a:lnTo>
                  <a:pt x="18134" y="14928"/>
                </a:lnTo>
                <a:lnTo>
                  <a:pt x="17991" y="14821"/>
                </a:lnTo>
                <a:lnTo>
                  <a:pt x="17849" y="14678"/>
                </a:lnTo>
                <a:lnTo>
                  <a:pt x="17813" y="14643"/>
                </a:lnTo>
                <a:lnTo>
                  <a:pt x="17813" y="14607"/>
                </a:lnTo>
                <a:lnTo>
                  <a:pt x="17777" y="14571"/>
                </a:lnTo>
                <a:lnTo>
                  <a:pt x="17528" y="14571"/>
                </a:lnTo>
                <a:lnTo>
                  <a:pt x="17528" y="14500"/>
                </a:lnTo>
                <a:lnTo>
                  <a:pt x="17492" y="14465"/>
                </a:lnTo>
                <a:lnTo>
                  <a:pt x="17421" y="14465"/>
                </a:lnTo>
                <a:lnTo>
                  <a:pt x="17314" y="14536"/>
                </a:lnTo>
                <a:lnTo>
                  <a:pt x="17172" y="14607"/>
                </a:lnTo>
                <a:lnTo>
                  <a:pt x="17065" y="14643"/>
                </a:lnTo>
                <a:lnTo>
                  <a:pt x="16815" y="14607"/>
                </a:lnTo>
                <a:lnTo>
                  <a:pt x="16780" y="14643"/>
                </a:lnTo>
                <a:lnTo>
                  <a:pt x="16709" y="14678"/>
                </a:lnTo>
                <a:lnTo>
                  <a:pt x="16566" y="14821"/>
                </a:lnTo>
                <a:lnTo>
                  <a:pt x="16530" y="14928"/>
                </a:lnTo>
                <a:lnTo>
                  <a:pt x="16530" y="15035"/>
                </a:lnTo>
                <a:lnTo>
                  <a:pt x="16530" y="15141"/>
                </a:lnTo>
                <a:lnTo>
                  <a:pt x="16530" y="15213"/>
                </a:lnTo>
                <a:lnTo>
                  <a:pt x="16566" y="15284"/>
                </a:lnTo>
                <a:lnTo>
                  <a:pt x="16388" y="15391"/>
                </a:lnTo>
                <a:lnTo>
                  <a:pt x="16245" y="15498"/>
                </a:lnTo>
                <a:lnTo>
                  <a:pt x="16174" y="15569"/>
                </a:lnTo>
                <a:lnTo>
                  <a:pt x="16174" y="15605"/>
                </a:lnTo>
                <a:lnTo>
                  <a:pt x="16174" y="15676"/>
                </a:lnTo>
                <a:lnTo>
                  <a:pt x="16174" y="15711"/>
                </a:lnTo>
                <a:lnTo>
                  <a:pt x="16317" y="15818"/>
                </a:lnTo>
                <a:lnTo>
                  <a:pt x="16459" y="15890"/>
                </a:lnTo>
                <a:lnTo>
                  <a:pt x="16388" y="16103"/>
                </a:lnTo>
                <a:lnTo>
                  <a:pt x="16352" y="16175"/>
                </a:lnTo>
                <a:lnTo>
                  <a:pt x="16317" y="16210"/>
                </a:lnTo>
                <a:lnTo>
                  <a:pt x="16281" y="16210"/>
                </a:lnTo>
                <a:lnTo>
                  <a:pt x="16245" y="16246"/>
                </a:lnTo>
                <a:lnTo>
                  <a:pt x="16245" y="16317"/>
                </a:lnTo>
                <a:lnTo>
                  <a:pt x="16281" y="16460"/>
                </a:lnTo>
                <a:lnTo>
                  <a:pt x="16317" y="16531"/>
                </a:lnTo>
                <a:lnTo>
                  <a:pt x="16352" y="16709"/>
                </a:lnTo>
                <a:lnTo>
                  <a:pt x="16352" y="16745"/>
                </a:lnTo>
                <a:lnTo>
                  <a:pt x="16388" y="16780"/>
                </a:lnTo>
                <a:lnTo>
                  <a:pt x="16424" y="16816"/>
                </a:lnTo>
                <a:lnTo>
                  <a:pt x="16602" y="16780"/>
                </a:lnTo>
                <a:lnTo>
                  <a:pt x="16673" y="16745"/>
                </a:lnTo>
                <a:lnTo>
                  <a:pt x="16709" y="16851"/>
                </a:lnTo>
                <a:lnTo>
                  <a:pt x="16744" y="16923"/>
                </a:lnTo>
                <a:lnTo>
                  <a:pt x="16815" y="17030"/>
                </a:lnTo>
                <a:lnTo>
                  <a:pt x="16922" y="17065"/>
                </a:lnTo>
                <a:lnTo>
                  <a:pt x="16922" y="17101"/>
                </a:lnTo>
                <a:lnTo>
                  <a:pt x="16887" y="17350"/>
                </a:lnTo>
                <a:lnTo>
                  <a:pt x="16922" y="17386"/>
                </a:lnTo>
                <a:lnTo>
                  <a:pt x="16958" y="17421"/>
                </a:lnTo>
                <a:lnTo>
                  <a:pt x="17029" y="17457"/>
                </a:lnTo>
                <a:lnTo>
                  <a:pt x="17100" y="17421"/>
                </a:lnTo>
                <a:lnTo>
                  <a:pt x="17100" y="17457"/>
                </a:lnTo>
                <a:lnTo>
                  <a:pt x="17100" y="17671"/>
                </a:lnTo>
                <a:lnTo>
                  <a:pt x="17172" y="17885"/>
                </a:lnTo>
                <a:lnTo>
                  <a:pt x="17207" y="17956"/>
                </a:lnTo>
                <a:lnTo>
                  <a:pt x="17243" y="17956"/>
                </a:lnTo>
                <a:lnTo>
                  <a:pt x="17314" y="17991"/>
                </a:lnTo>
                <a:lnTo>
                  <a:pt x="17385" y="17956"/>
                </a:lnTo>
                <a:lnTo>
                  <a:pt x="17457" y="17849"/>
                </a:lnTo>
                <a:lnTo>
                  <a:pt x="17492" y="17706"/>
                </a:lnTo>
                <a:lnTo>
                  <a:pt x="17564" y="17635"/>
                </a:lnTo>
                <a:lnTo>
                  <a:pt x="17599" y="17600"/>
                </a:lnTo>
                <a:lnTo>
                  <a:pt x="17777" y="17600"/>
                </a:lnTo>
                <a:lnTo>
                  <a:pt x="17813" y="17564"/>
                </a:lnTo>
                <a:lnTo>
                  <a:pt x="17849" y="17528"/>
                </a:lnTo>
                <a:lnTo>
                  <a:pt x="17849" y="17421"/>
                </a:lnTo>
                <a:lnTo>
                  <a:pt x="17955" y="17457"/>
                </a:lnTo>
                <a:lnTo>
                  <a:pt x="17991" y="17528"/>
                </a:lnTo>
                <a:lnTo>
                  <a:pt x="18062" y="17564"/>
                </a:lnTo>
                <a:lnTo>
                  <a:pt x="18134" y="17600"/>
                </a:lnTo>
                <a:lnTo>
                  <a:pt x="18169" y="17564"/>
                </a:lnTo>
                <a:lnTo>
                  <a:pt x="18205" y="17528"/>
                </a:lnTo>
                <a:lnTo>
                  <a:pt x="18240" y="17528"/>
                </a:lnTo>
                <a:lnTo>
                  <a:pt x="18312" y="17600"/>
                </a:lnTo>
                <a:lnTo>
                  <a:pt x="18312" y="17778"/>
                </a:lnTo>
                <a:lnTo>
                  <a:pt x="18240" y="17920"/>
                </a:lnTo>
                <a:lnTo>
                  <a:pt x="18205" y="17956"/>
                </a:lnTo>
                <a:lnTo>
                  <a:pt x="18134" y="18098"/>
                </a:lnTo>
                <a:lnTo>
                  <a:pt x="18134" y="18134"/>
                </a:lnTo>
                <a:lnTo>
                  <a:pt x="18169" y="18170"/>
                </a:lnTo>
                <a:lnTo>
                  <a:pt x="18240" y="18170"/>
                </a:lnTo>
                <a:lnTo>
                  <a:pt x="18240" y="18276"/>
                </a:lnTo>
                <a:lnTo>
                  <a:pt x="18347" y="18348"/>
                </a:lnTo>
                <a:lnTo>
                  <a:pt x="18454" y="18383"/>
                </a:lnTo>
                <a:lnTo>
                  <a:pt x="18525" y="18348"/>
                </a:lnTo>
                <a:lnTo>
                  <a:pt x="18597" y="18276"/>
                </a:lnTo>
                <a:lnTo>
                  <a:pt x="18668" y="18205"/>
                </a:lnTo>
                <a:lnTo>
                  <a:pt x="18704" y="18134"/>
                </a:lnTo>
                <a:lnTo>
                  <a:pt x="18739" y="18098"/>
                </a:lnTo>
                <a:lnTo>
                  <a:pt x="18775" y="18134"/>
                </a:lnTo>
                <a:lnTo>
                  <a:pt x="18810" y="18241"/>
                </a:lnTo>
                <a:lnTo>
                  <a:pt x="18846" y="18276"/>
                </a:lnTo>
                <a:lnTo>
                  <a:pt x="18775" y="18312"/>
                </a:lnTo>
                <a:lnTo>
                  <a:pt x="18704" y="18419"/>
                </a:lnTo>
                <a:lnTo>
                  <a:pt x="18739" y="18490"/>
                </a:lnTo>
                <a:lnTo>
                  <a:pt x="18775" y="18526"/>
                </a:lnTo>
                <a:lnTo>
                  <a:pt x="18846" y="18561"/>
                </a:lnTo>
                <a:lnTo>
                  <a:pt x="18917" y="18561"/>
                </a:lnTo>
                <a:lnTo>
                  <a:pt x="18989" y="18490"/>
                </a:lnTo>
                <a:lnTo>
                  <a:pt x="19060" y="18419"/>
                </a:lnTo>
                <a:lnTo>
                  <a:pt x="19095" y="18419"/>
                </a:lnTo>
                <a:lnTo>
                  <a:pt x="19202" y="18276"/>
                </a:lnTo>
                <a:lnTo>
                  <a:pt x="19238" y="18276"/>
                </a:lnTo>
                <a:lnTo>
                  <a:pt x="19202" y="18490"/>
                </a:lnTo>
                <a:lnTo>
                  <a:pt x="19202" y="18526"/>
                </a:lnTo>
                <a:lnTo>
                  <a:pt x="19167" y="18740"/>
                </a:lnTo>
                <a:lnTo>
                  <a:pt x="19202" y="18775"/>
                </a:lnTo>
                <a:lnTo>
                  <a:pt x="19167" y="18953"/>
                </a:lnTo>
                <a:lnTo>
                  <a:pt x="19131" y="19167"/>
                </a:lnTo>
                <a:lnTo>
                  <a:pt x="19131" y="19203"/>
                </a:lnTo>
                <a:lnTo>
                  <a:pt x="19167" y="19238"/>
                </a:lnTo>
                <a:lnTo>
                  <a:pt x="18419" y="19523"/>
                </a:lnTo>
                <a:lnTo>
                  <a:pt x="17564" y="19808"/>
                </a:lnTo>
                <a:lnTo>
                  <a:pt x="16958" y="19986"/>
                </a:lnTo>
                <a:lnTo>
                  <a:pt x="16388" y="20200"/>
                </a:lnTo>
                <a:lnTo>
                  <a:pt x="16103" y="20343"/>
                </a:lnTo>
                <a:lnTo>
                  <a:pt x="15818" y="20485"/>
                </a:lnTo>
                <a:lnTo>
                  <a:pt x="15604" y="20628"/>
                </a:lnTo>
                <a:lnTo>
                  <a:pt x="15390" y="20806"/>
                </a:lnTo>
                <a:lnTo>
                  <a:pt x="15177" y="20984"/>
                </a:lnTo>
                <a:lnTo>
                  <a:pt x="15034" y="21162"/>
                </a:lnTo>
                <a:lnTo>
                  <a:pt x="14785" y="21483"/>
                </a:lnTo>
                <a:lnTo>
                  <a:pt x="14642" y="21839"/>
                </a:lnTo>
                <a:lnTo>
                  <a:pt x="14535" y="21162"/>
                </a:lnTo>
                <a:lnTo>
                  <a:pt x="14500" y="20663"/>
                </a:lnTo>
                <a:lnTo>
                  <a:pt x="14464" y="20165"/>
                </a:lnTo>
                <a:lnTo>
                  <a:pt x="14428" y="19167"/>
                </a:lnTo>
                <a:lnTo>
                  <a:pt x="14464" y="18668"/>
                </a:lnTo>
                <a:lnTo>
                  <a:pt x="14500" y="18134"/>
                </a:lnTo>
                <a:lnTo>
                  <a:pt x="14607" y="17101"/>
                </a:lnTo>
                <a:lnTo>
                  <a:pt x="14785" y="16103"/>
                </a:lnTo>
                <a:lnTo>
                  <a:pt x="14998" y="15284"/>
                </a:lnTo>
                <a:lnTo>
                  <a:pt x="15105" y="15141"/>
                </a:lnTo>
                <a:lnTo>
                  <a:pt x="15248" y="14892"/>
                </a:lnTo>
                <a:lnTo>
                  <a:pt x="15462" y="14536"/>
                </a:lnTo>
                <a:lnTo>
                  <a:pt x="15533" y="14358"/>
                </a:lnTo>
                <a:lnTo>
                  <a:pt x="15747" y="14037"/>
                </a:lnTo>
                <a:lnTo>
                  <a:pt x="16067" y="13610"/>
                </a:lnTo>
                <a:lnTo>
                  <a:pt x="16317" y="13360"/>
                </a:lnTo>
                <a:lnTo>
                  <a:pt x="16566" y="13111"/>
                </a:lnTo>
                <a:lnTo>
                  <a:pt x="16851" y="12861"/>
                </a:lnTo>
                <a:lnTo>
                  <a:pt x="17172" y="12612"/>
                </a:lnTo>
                <a:lnTo>
                  <a:pt x="17920" y="12113"/>
                </a:lnTo>
                <a:lnTo>
                  <a:pt x="18704" y="11615"/>
                </a:lnTo>
                <a:lnTo>
                  <a:pt x="19559" y="11116"/>
                </a:lnTo>
                <a:lnTo>
                  <a:pt x="20378" y="10653"/>
                </a:lnTo>
                <a:lnTo>
                  <a:pt x="21126" y="10118"/>
                </a:lnTo>
                <a:lnTo>
                  <a:pt x="21162" y="10154"/>
                </a:lnTo>
                <a:lnTo>
                  <a:pt x="21090" y="10261"/>
                </a:lnTo>
                <a:lnTo>
                  <a:pt x="21233" y="10190"/>
                </a:lnTo>
                <a:lnTo>
                  <a:pt x="21340" y="10190"/>
                </a:lnTo>
                <a:lnTo>
                  <a:pt x="21411" y="10154"/>
                </a:lnTo>
                <a:lnTo>
                  <a:pt x="21447" y="10118"/>
                </a:lnTo>
                <a:lnTo>
                  <a:pt x="21518" y="10047"/>
                </a:lnTo>
                <a:lnTo>
                  <a:pt x="21696" y="9833"/>
                </a:lnTo>
                <a:lnTo>
                  <a:pt x="21589" y="9869"/>
                </a:lnTo>
                <a:lnTo>
                  <a:pt x="21660" y="9762"/>
                </a:lnTo>
                <a:lnTo>
                  <a:pt x="21696" y="9833"/>
                </a:lnTo>
                <a:lnTo>
                  <a:pt x="21732" y="9976"/>
                </a:lnTo>
                <a:lnTo>
                  <a:pt x="21767" y="10011"/>
                </a:lnTo>
                <a:lnTo>
                  <a:pt x="21839" y="10047"/>
                </a:lnTo>
                <a:lnTo>
                  <a:pt x="21874" y="10047"/>
                </a:lnTo>
                <a:lnTo>
                  <a:pt x="21910" y="9976"/>
                </a:lnTo>
                <a:lnTo>
                  <a:pt x="21945" y="9905"/>
                </a:lnTo>
                <a:lnTo>
                  <a:pt x="21945" y="9655"/>
                </a:lnTo>
                <a:lnTo>
                  <a:pt x="22017" y="9691"/>
                </a:lnTo>
                <a:lnTo>
                  <a:pt x="22124" y="9691"/>
                </a:lnTo>
                <a:lnTo>
                  <a:pt x="22124" y="9655"/>
                </a:lnTo>
                <a:lnTo>
                  <a:pt x="22159" y="9584"/>
                </a:lnTo>
                <a:lnTo>
                  <a:pt x="22159" y="9513"/>
                </a:lnTo>
                <a:lnTo>
                  <a:pt x="22195" y="9441"/>
                </a:lnTo>
                <a:lnTo>
                  <a:pt x="22266" y="9299"/>
                </a:lnTo>
                <a:lnTo>
                  <a:pt x="22337" y="9228"/>
                </a:lnTo>
                <a:lnTo>
                  <a:pt x="22480" y="9156"/>
                </a:lnTo>
                <a:lnTo>
                  <a:pt x="22551" y="9228"/>
                </a:lnTo>
                <a:lnTo>
                  <a:pt x="22587" y="9299"/>
                </a:lnTo>
                <a:lnTo>
                  <a:pt x="22658" y="9406"/>
                </a:lnTo>
                <a:lnTo>
                  <a:pt x="22694" y="9513"/>
                </a:lnTo>
                <a:lnTo>
                  <a:pt x="22765" y="9584"/>
                </a:lnTo>
                <a:lnTo>
                  <a:pt x="22872" y="9584"/>
                </a:lnTo>
                <a:lnTo>
                  <a:pt x="23014" y="9548"/>
                </a:lnTo>
                <a:lnTo>
                  <a:pt x="23121" y="9441"/>
                </a:lnTo>
                <a:lnTo>
                  <a:pt x="23085" y="9726"/>
                </a:lnTo>
                <a:lnTo>
                  <a:pt x="23050" y="9798"/>
                </a:lnTo>
                <a:lnTo>
                  <a:pt x="23050" y="9869"/>
                </a:lnTo>
                <a:lnTo>
                  <a:pt x="23050" y="9940"/>
                </a:lnTo>
                <a:lnTo>
                  <a:pt x="23085" y="10011"/>
                </a:lnTo>
                <a:lnTo>
                  <a:pt x="23121" y="10047"/>
                </a:lnTo>
                <a:lnTo>
                  <a:pt x="23157" y="10047"/>
                </a:lnTo>
                <a:lnTo>
                  <a:pt x="23299" y="10225"/>
                </a:lnTo>
                <a:lnTo>
                  <a:pt x="23442" y="10368"/>
                </a:lnTo>
                <a:lnTo>
                  <a:pt x="23549" y="10475"/>
                </a:lnTo>
                <a:lnTo>
                  <a:pt x="23584" y="10581"/>
                </a:lnTo>
                <a:lnTo>
                  <a:pt x="23584" y="10688"/>
                </a:lnTo>
                <a:lnTo>
                  <a:pt x="23549" y="10795"/>
                </a:lnTo>
                <a:lnTo>
                  <a:pt x="23477" y="10973"/>
                </a:lnTo>
                <a:lnTo>
                  <a:pt x="23477" y="11045"/>
                </a:lnTo>
                <a:lnTo>
                  <a:pt x="23477" y="11116"/>
                </a:lnTo>
                <a:lnTo>
                  <a:pt x="23584" y="11223"/>
                </a:lnTo>
                <a:lnTo>
                  <a:pt x="23727" y="11258"/>
                </a:lnTo>
                <a:lnTo>
                  <a:pt x="23798" y="11258"/>
                </a:lnTo>
                <a:lnTo>
                  <a:pt x="23834" y="11330"/>
                </a:lnTo>
                <a:lnTo>
                  <a:pt x="23869" y="11401"/>
                </a:lnTo>
                <a:lnTo>
                  <a:pt x="23905" y="11508"/>
                </a:lnTo>
                <a:lnTo>
                  <a:pt x="23905" y="11757"/>
                </a:lnTo>
                <a:lnTo>
                  <a:pt x="23940" y="11828"/>
                </a:lnTo>
                <a:lnTo>
                  <a:pt x="24047" y="11864"/>
                </a:lnTo>
                <a:lnTo>
                  <a:pt x="24083" y="11828"/>
                </a:lnTo>
                <a:lnTo>
                  <a:pt x="24154" y="11793"/>
                </a:lnTo>
                <a:lnTo>
                  <a:pt x="24225" y="11757"/>
                </a:lnTo>
                <a:lnTo>
                  <a:pt x="24404" y="11757"/>
                </a:lnTo>
                <a:lnTo>
                  <a:pt x="24510" y="11721"/>
                </a:lnTo>
                <a:lnTo>
                  <a:pt x="24582" y="11686"/>
                </a:lnTo>
                <a:lnTo>
                  <a:pt x="24760" y="11579"/>
                </a:lnTo>
                <a:lnTo>
                  <a:pt x="24902" y="11650"/>
                </a:lnTo>
                <a:lnTo>
                  <a:pt x="25045" y="11793"/>
                </a:lnTo>
                <a:lnTo>
                  <a:pt x="25152" y="11900"/>
                </a:lnTo>
                <a:lnTo>
                  <a:pt x="25223" y="12042"/>
                </a:lnTo>
                <a:lnTo>
                  <a:pt x="25223" y="12078"/>
                </a:lnTo>
                <a:lnTo>
                  <a:pt x="25365" y="12291"/>
                </a:lnTo>
                <a:lnTo>
                  <a:pt x="25401" y="12363"/>
                </a:lnTo>
                <a:lnTo>
                  <a:pt x="25472" y="12363"/>
                </a:lnTo>
                <a:lnTo>
                  <a:pt x="25544" y="12327"/>
                </a:lnTo>
                <a:lnTo>
                  <a:pt x="25579" y="12291"/>
                </a:lnTo>
                <a:lnTo>
                  <a:pt x="25615" y="12220"/>
                </a:lnTo>
                <a:lnTo>
                  <a:pt x="25686" y="12006"/>
                </a:lnTo>
                <a:lnTo>
                  <a:pt x="25757" y="11793"/>
                </a:lnTo>
                <a:lnTo>
                  <a:pt x="25829" y="11757"/>
                </a:lnTo>
                <a:lnTo>
                  <a:pt x="25900" y="11757"/>
                </a:lnTo>
                <a:lnTo>
                  <a:pt x="26007" y="11828"/>
                </a:lnTo>
                <a:lnTo>
                  <a:pt x="26220" y="11828"/>
                </a:lnTo>
                <a:lnTo>
                  <a:pt x="26256" y="11757"/>
                </a:lnTo>
                <a:lnTo>
                  <a:pt x="26327" y="11721"/>
                </a:lnTo>
                <a:lnTo>
                  <a:pt x="26470" y="11686"/>
                </a:lnTo>
                <a:lnTo>
                  <a:pt x="26505" y="11686"/>
                </a:lnTo>
                <a:lnTo>
                  <a:pt x="26541" y="11721"/>
                </a:lnTo>
                <a:lnTo>
                  <a:pt x="26577" y="11757"/>
                </a:lnTo>
                <a:lnTo>
                  <a:pt x="26612" y="11828"/>
                </a:lnTo>
                <a:lnTo>
                  <a:pt x="26612" y="11900"/>
                </a:lnTo>
                <a:lnTo>
                  <a:pt x="26648" y="12006"/>
                </a:lnTo>
                <a:lnTo>
                  <a:pt x="26684" y="12042"/>
                </a:lnTo>
                <a:lnTo>
                  <a:pt x="26755" y="12042"/>
                </a:lnTo>
                <a:lnTo>
                  <a:pt x="26826" y="12006"/>
                </a:lnTo>
                <a:lnTo>
                  <a:pt x="27004" y="11864"/>
                </a:lnTo>
                <a:lnTo>
                  <a:pt x="27396" y="11472"/>
                </a:lnTo>
                <a:lnTo>
                  <a:pt x="27574" y="11365"/>
                </a:lnTo>
                <a:lnTo>
                  <a:pt x="27859" y="11223"/>
                </a:lnTo>
                <a:lnTo>
                  <a:pt x="27966" y="11151"/>
                </a:lnTo>
                <a:lnTo>
                  <a:pt x="28037" y="11116"/>
                </a:lnTo>
                <a:lnTo>
                  <a:pt x="28073" y="11045"/>
                </a:lnTo>
                <a:lnTo>
                  <a:pt x="28073" y="10973"/>
                </a:lnTo>
                <a:lnTo>
                  <a:pt x="28073" y="10938"/>
                </a:lnTo>
                <a:lnTo>
                  <a:pt x="28037" y="10866"/>
                </a:lnTo>
                <a:lnTo>
                  <a:pt x="27966" y="10795"/>
                </a:lnTo>
                <a:lnTo>
                  <a:pt x="27824" y="10760"/>
                </a:lnTo>
                <a:lnTo>
                  <a:pt x="27681" y="10688"/>
                </a:lnTo>
                <a:lnTo>
                  <a:pt x="27574" y="10653"/>
                </a:lnTo>
                <a:lnTo>
                  <a:pt x="27467" y="10581"/>
                </a:lnTo>
                <a:lnTo>
                  <a:pt x="27432" y="10510"/>
                </a:lnTo>
                <a:lnTo>
                  <a:pt x="27432" y="10439"/>
                </a:lnTo>
                <a:lnTo>
                  <a:pt x="27432" y="10403"/>
                </a:lnTo>
                <a:lnTo>
                  <a:pt x="27503" y="10368"/>
                </a:lnTo>
                <a:lnTo>
                  <a:pt x="27539" y="10332"/>
                </a:lnTo>
                <a:lnTo>
                  <a:pt x="27610" y="10368"/>
                </a:lnTo>
                <a:lnTo>
                  <a:pt x="27859" y="10403"/>
                </a:lnTo>
                <a:lnTo>
                  <a:pt x="27930" y="10368"/>
                </a:lnTo>
                <a:lnTo>
                  <a:pt x="27966" y="10368"/>
                </a:lnTo>
                <a:lnTo>
                  <a:pt x="28144" y="10190"/>
                </a:lnTo>
                <a:lnTo>
                  <a:pt x="28251" y="10118"/>
                </a:lnTo>
                <a:lnTo>
                  <a:pt x="28358" y="10118"/>
                </a:lnTo>
                <a:lnTo>
                  <a:pt x="28572" y="10190"/>
                </a:lnTo>
                <a:lnTo>
                  <a:pt x="28821" y="10225"/>
                </a:lnTo>
                <a:lnTo>
                  <a:pt x="29106" y="10225"/>
                </a:lnTo>
                <a:lnTo>
                  <a:pt x="29106" y="10154"/>
                </a:lnTo>
                <a:lnTo>
                  <a:pt x="29106" y="10083"/>
                </a:lnTo>
                <a:lnTo>
                  <a:pt x="29070" y="10047"/>
                </a:lnTo>
                <a:lnTo>
                  <a:pt x="29035" y="10011"/>
                </a:lnTo>
                <a:lnTo>
                  <a:pt x="28964" y="9940"/>
                </a:lnTo>
                <a:lnTo>
                  <a:pt x="28821" y="9762"/>
                </a:lnTo>
                <a:lnTo>
                  <a:pt x="28679" y="9477"/>
                </a:lnTo>
                <a:lnTo>
                  <a:pt x="28536" y="9263"/>
                </a:lnTo>
                <a:lnTo>
                  <a:pt x="28536" y="9228"/>
                </a:lnTo>
                <a:lnTo>
                  <a:pt x="28643" y="9192"/>
                </a:lnTo>
                <a:lnTo>
                  <a:pt x="28750" y="9121"/>
                </a:lnTo>
                <a:lnTo>
                  <a:pt x="28892" y="9014"/>
                </a:lnTo>
                <a:lnTo>
                  <a:pt x="28999" y="8907"/>
                </a:lnTo>
                <a:lnTo>
                  <a:pt x="29035" y="8800"/>
                </a:lnTo>
                <a:lnTo>
                  <a:pt x="29106" y="8586"/>
                </a:lnTo>
                <a:lnTo>
                  <a:pt x="29106" y="8337"/>
                </a:lnTo>
                <a:lnTo>
                  <a:pt x="29070" y="8230"/>
                </a:lnTo>
                <a:lnTo>
                  <a:pt x="29035" y="8088"/>
                </a:lnTo>
                <a:lnTo>
                  <a:pt x="28928" y="8016"/>
                </a:lnTo>
                <a:lnTo>
                  <a:pt x="28821" y="7945"/>
                </a:lnTo>
                <a:lnTo>
                  <a:pt x="28358" y="7874"/>
                </a:lnTo>
                <a:lnTo>
                  <a:pt x="28322" y="7838"/>
                </a:lnTo>
                <a:lnTo>
                  <a:pt x="28322" y="7803"/>
                </a:lnTo>
                <a:lnTo>
                  <a:pt x="28394" y="7696"/>
                </a:lnTo>
                <a:lnTo>
                  <a:pt x="28429" y="7589"/>
                </a:lnTo>
                <a:lnTo>
                  <a:pt x="28429" y="7446"/>
                </a:lnTo>
                <a:lnTo>
                  <a:pt x="28394" y="7340"/>
                </a:lnTo>
                <a:lnTo>
                  <a:pt x="28429" y="7268"/>
                </a:lnTo>
                <a:lnTo>
                  <a:pt x="28607" y="7197"/>
                </a:lnTo>
                <a:lnTo>
                  <a:pt x="28714" y="7126"/>
                </a:lnTo>
                <a:lnTo>
                  <a:pt x="28785" y="7055"/>
                </a:lnTo>
                <a:lnTo>
                  <a:pt x="28821" y="6983"/>
                </a:lnTo>
                <a:lnTo>
                  <a:pt x="28821" y="6948"/>
                </a:lnTo>
                <a:lnTo>
                  <a:pt x="28821" y="6876"/>
                </a:lnTo>
                <a:lnTo>
                  <a:pt x="28785" y="6805"/>
                </a:lnTo>
                <a:lnTo>
                  <a:pt x="28714" y="6770"/>
                </a:lnTo>
                <a:lnTo>
                  <a:pt x="28607" y="6698"/>
                </a:lnTo>
                <a:lnTo>
                  <a:pt x="28322" y="6627"/>
                </a:lnTo>
                <a:lnTo>
                  <a:pt x="28251" y="6591"/>
                </a:lnTo>
                <a:lnTo>
                  <a:pt x="28322" y="6556"/>
                </a:lnTo>
                <a:lnTo>
                  <a:pt x="28572" y="6485"/>
                </a:lnTo>
                <a:lnTo>
                  <a:pt x="28679" y="6449"/>
                </a:lnTo>
                <a:lnTo>
                  <a:pt x="28750" y="6378"/>
                </a:lnTo>
                <a:lnTo>
                  <a:pt x="28821" y="6306"/>
                </a:lnTo>
                <a:lnTo>
                  <a:pt x="28821" y="6235"/>
                </a:lnTo>
                <a:lnTo>
                  <a:pt x="28857" y="6164"/>
                </a:lnTo>
                <a:lnTo>
                  <a:pt x="28821" y="6057"/>
                </a:lnTo>
                <a:lnTo>
                  <a:pt x="28785" y="5986"/>
                </a:lnTo>
                <a:lnTo>
                  <a:pt x="28714" y="5915"/>
                </a:lnTo>
                <a:lnTo>
                  <a:pt x="28643" y="5843"/>
                </a:lnTo>
                <a:lnTo>
                  <a:pt x="28465" y="5736"/>
                </a:lnTo>
                <a:lnTo>
                  <a:pt x="28287" y="5630"/>
                </a:lnTo>
                <a:lnTo>
                  <a:pt x="28144" y="5594"/>
                </a:lnTo>
                <a:lnTo>
                  <a:pt x="28002" y="5594"/>
                </a:lnTo>
                <a:lnTo>
                  <a:pt x="27895" y="5630"/>
                </a:lnTo>
                <a:lnTo>
                  <a:pt x="27788" y="5701"/>
                </a:lnTo>
                <a:lnTo>
                  <a:pt x="27717" y="5808"/>
                </a:lnTo>
                <a:lnTo>
                  <a:pt x="27681" y="5915"/>
                </a:lnTo>
                <a:lnTo>
                  <a:pt x="27539" y="5772"/>
                </a:lnTo>
                <a:lnTo>
                  <a:pt x="27360" y="5558"/>
                </a:lnTo>
                <a:lnTo>
                  <a:pt x="27325" y="5523"/>
                </a:lnTo>
                <a:lnTo>
                  <a:pt x="27218" y="5523"/>
                </a:lnTo>
                <a:lnTo>
                  <a:pt x="27182" y="5558"/>
                </a:lnTo>
                <a:lnTo>
                  <a:pt x="27147" y="5630"/>
                </a:lnTo>
                <a:lnTo>
                  <a:pt x="27147" y="5665"/>
                </a:lnTo>
                <a:lnTo>
                  <a:pt x="27040" y="5772"/>
                </a:lnTo>
                <a:lnTo>
                  <a:pt x="27004" y="5808"/>
                </a:lnTo>
                <a:lnTo>
                  <a:pt x="26862" y="5808"/>
                </a:lnTo>
                <a:lnTo>
                  <a:pt x="26826" y="5736"/>
                </a:lnTo>
                <a:lnTo>
                  <a:pt x="26684" y="5665"/>
                </a:lnTo>
                <a:lnTo>
                  <a:pt x="26541" y="5630"/>
                </a:lnTo>
                <a:lnTo>
                  <a:pt x="26434" y="5665"/>
                </a:lnTo>
                <a:lnTo>
                  <a:pt x="26327" y="5772"/>
                </a:lnTo>
                <a:lnTo>
                  <a:pt x="26149" y="5380"/>
                </a:lnTo>
                <a:lnTo>
                  <a:pt x="26078" y="5202"/>
                </a:lnTo>
                <a:lnTo>
                  <a:pt x="26078" y="5095"/>
                </a:lnTo>
                <a:lnTo>
                  <a:pt x="26078" y="4988"/>
                </a:lnTo>
                <a:lnTo>
                  <a:pt x="26042" y="4917"/>
                </a:lnTo>
                <a:lnTo>
                  <a:pt x="26007" y="4881"/>
                </a:lnTo>
                <a:lnTo>
                  <a:pt x="25793" y="4881"/>
                </a:lnTo>
                <a:lnTo>
                  <a:pt x="25365" y="5131"/>
                </a:lnTo>
                <a:lnTo>
                  <a:pt x="25259" y="5202"/>
                </a:lnTo>
                <a:lnTo>
                  <a:pt x="25187" y="5202"/>
                </a:lnTo>
                <a:lnTo>
                  <a:pt x="25152" y="5166"/>
                </a:lnTo>
                <a:lnTo>
                  <a:pt x="25223" y="4775"/>
                </a:lnTo>
                <a:lnTo>
                  <a:pt x="25223" y="4596"/>
                </a:lnTo>
                <a:lnTo>
                  <a:pt x="25223" y="4383"/>
                </a:lnTo>
                <a:lnTo>
                  <a:pt x="25187" y="4169"/>
                </a:lnTo>
                <a:lnTo>
                  <a:pt x="25116" y="3955"/>
                </a:lnTo>
                <a:lnTo>
                  <a:pt x="25080" y="3920"/>
                </a:lnTo>
                <a:lnTo>
                  <a:pt x="25009" y="3813"/>
                </a:lnTo>
                <a:lnTo>
                  <a:pt x="24902" y="3706"/>
                </a:lnTo>
                <a:lnTo>
                  <a:pt x="24760" y="3634"/>
                </a:lnTo>
                <a:lnTo>
                  <a:pt x="24617" y="3599"/>
                </a:lnTo>
                <a:lnTo>
                  <a:pt x="24510" y="3634"/>
                </a:lnTo>
                <a:lnTo>
                  <a:pt x="24404" y="3634"/>
                </a:lnTo>
                <a:lnTo>
                  <a:pt x="24297" y="3706"/>
                </a:lnTo>
                <a:lnTo>
                  <a:pt x="24047" y="3777"/>
                </a:lnTo>
                <a:lnTo>
                  <a:pt x="24154" y="3349"/>
                </a:lnTo>
                <a:lnTo>
                  <a:pt x="24190" y="3243"/>
                </a:lnTo>
                <a:lnTo>
                  <a:pt x="24225" y="3136"/>
                </a:lnTo>
                <a:lnTo>
                  <a:pt x="24225" y="3029"/>
                </a:lnTo>
                <a:lnTo>
                  <a:pt x="24190" y="2922"/>
                </a:lnTo>
                <a:lnTo>
                  <a:pt x="24154" y="2851"/>
                </a:lnTo>
                <a:lnTo>
                  <a:pt x="24083" y="2779"/>
                </a:lnTo>
                <a:lnTo>
                  <a:pt x="24012" y="2708"/>
                </a:lnTo>
                <a:lnTo>
                  <a:pt x="23798" y="2673"/>
                </a:lnTo>
                <a:lnTo>
                  <a:pt x="23513" y="2673"/>
                </a:lnTo>
                <a:lnTo>
                  <a:pt x="23335" y="2637"/>
                </a:lnTo>
                <a:lnTo>
                  <a:pt x="23264" y="2601"/>
                </a:lnTo>
                <a:lnTo>
                  <a:pt x="23157" y="2637"/>
                </a:lnTo>
                <a:lnTo>
                  <a:pt x="23050" y="2673"/>
                </a:lnTo>
                <a:lnTo>
                  <a:pt x="22907" y="2779"/>
                </a:lnTo>
                <a:lnTo>
                  <a:pt x="22872" y="2779"/>
                </a:lnTo>
                <a:lnTo>
                  <a:pt x="22800" y="2815"/>
                </a:lnTo>
                <a:lnTo>
                  <a:pt x="22729" y="2779"/>
                </a:lnTo>
                <a:lnTo>
                  <a:pt x="22694" y="2744"/>
                </a:lnTo>
                <a:lnTo>
                  <a:pt x="22515" y="2494"/>
                </a:lnTo>
                <a:lnTo>
                  <a:pt x="22302" y="2209"/>
                </a:lnTo>
                <a:lnTo>
                  <a:pt x="22266" y="2138"/>
                </a:lnTo>
                <a:lnTo>
                  <a:pt x="22266" y="2103"/>
                </a:lnTo>
                <a:lnTo>
                  <a:pt x="22159" y="1782"/>
                </a:lnTo>
                <a:lnTo>
                  <a:pt x="22088" y="1711"/>
                </a:lnTo>
                <a:lnTo>
                  <a:pt x="21981" y="1675"/>
                </a:lnTo>
                <a:lnTo>
                  <a:pt x="21910" y="1675"/>
                </a:lnTo>
                <a:lnTo>
                  <a:pt x="21839" y="1746"/>
                </a:lnTo>
                <a:lnTo>
                  <a:pt x="21696" y="1960"/>
                </a:lnTo>
                <a:lnTo>
                  <a:pt x="21589" y="2138"/>
                </a:lnTo>
                <a:lnTo>
                  <a:pt x="21518" y="2281"/>
                </a:lnTo>
                <a:lnTo>
                  <a:pt x="21482" y="2103"/>
                </a:lnTo>
                <a:lnTo>
                  <a:pt x="21482" y="2031"/>
                </a:lnTo>
                <a:lnTo>
                  <a:pt x="21447" y="1996"/>
                </a:lnTo>
                <a:lnTo>
                  <a:pt x="21411" y="1960"/>
                </a:lnTo>
                <a:lnTo>
                  <a:pt x="21375" y="1960"/>
                </a:lnTo>
                <a:lnTo>
                  <a:pt x="21269" y="1996"/>
                </a:lnTo>
                <a:lnTo>
                  <a:pt x="21233" y="2067"/>
                </a:lnTo>
                <a:lnTo>
                  <a:pt x="21197" y="2031"/>
                </a:lnTo>
                <a:lnTo>
                  <a:pt x="21090" y="1960"/>
                </a:lnTo>
                <a:lnTo>
                  <a:pt x="20948" y="1889"/>
                </a:lnTo>
                <a:lnTo>
                  <a:pt x="20770" y="1889"/>
                </a:lnTo>
                <a:lnTo>
                  <a:pt x="20556" y="1924"/>
                </a:lnTo>
                <a:lnTo>
                  <a:pt x="20449" y="1996"/>
                </a:lnTo>
                <a:lnTo>
                  <a:pt x="20342" y="2031"/>
                </a:lnTo>
                <a:lnTo>
                  <a:pt x="20271" y="2138"/>
                </a:lnTo>
                <a:lnTo>
                  <a:pt x="20235" y="2209"/>
                </a:lnTo>
                <a:lnTo>
                  <a:pt x="20235" y="2316"/>
                </a:lnTo>
                <a:lnTo>
                  <a:pt x="20307" y="2423"/>
                </a:lnTo>
                <a:lnTo>
                  <a:pt x="20414" y="2566"/>
                </a:lnTo>
                <a:lnTo>
                  <a:pt x="20485" y="2708"/>
                </a:lnTo>
                <a:lnTo>
                  <a:pt x="20378" y="2708"/>
                </a:lnTo>
                <a:lnTo>
                  <a:pt x="20271" y="2673"/>
                </a:lnTo>
                <a:lnTo>
                  <a:pt x="19986" y="2530"/>
                </a:lnTo>
                <a:lnTo>
                  <a:pt x="19879" y="2494"/>
                </a:lnTo>
                <a:lnTo>
                  <a:pt x="19701" y="2494"/>
                </a:lnTo>
                <a:lnTo>
                  <a:pt x="19665" y="2566"/>
                </a:lnTo>
                <a:lnTo>
                  <a:pt x="19630" y="2530"/>
                </a:lnTo>
                <a:lnTo>
                  <a:pt x="19594" y="2423"/>
                </a:lnTo>
                <a:lnTo>
                  <a:pt x="19559" y="2316"/>
                </a:lnTo>
                <a:lnTo>
                  <a:pt x="19594" y="2245"/>
                </a:lnTo>
                <a:lnTo>
                  <a:pt x="19630" y="2174"/>
                </a:lnTo>
                <a:lnTo>
                  <a:pt x="19701" y="2067"/>
                </a:lnTo>
                <a:lnTo>
                  <a:pt x="19737" y="1960"/>
                </a:lnTo>
                <a:lnTo>
                  <a:pt x="19772" y="1889"/>
                </a:lnTo>
                <a:lnTo>
                  <a:pt x="19737" y="1853"/>
                </a:lnTo>
                <a:lnTo>
                  <a:pt x="19665" y="1782"/>
                </a:lnTo>
                <a:lnTo>
                  <a:pt x="19630" y="1746"/>
                </a:lnTo>
                <a:lnTo>
                  <a:pt x="19523" y="1711"/>
                </a:lnTo>
                <a:lnTo>
                  <a:pt x="19416" y="1711"/>
                </a:lnTo>
                <a:lnTo>
                  <a:pt x="19380" y="1675"/>
                </a:lnTo>
                <a:lnTo>
                  <a:pt x="19380" y="1533"/>
                </a:lnTo>
                <a:lnTo>
                  <a:pt x="19345" y="1426"/>
                </a:lnTo>
                <a:lnTo>
                  <a:pt x="19238" y="1283"/>
                </a:lnTo>
                <a:lnTo>
                  <a:pt x="19095" y="1176"/>
                </a:lnTo>
                <a:lnTo>
                  <a:pt x="18917" y="1105"/>
                </a:lnTo>
                <a:lnTo>
                  <a:pt x="18739" y="1069"/>
                </a:lnTo>
                <a:lnTo>
                  <a:pt x="18561" y="1069"/>
                </a:lnTo>
                <a:lnTo>
                  <a:pt x="18419" y="1105"/>
                </a:lnTo>
                <a:lnTo>
                  <a:pt x="18312" y="1176"/>
                </a:lnTo>
                <a:lnTo>
                  <a:pt x="18240" y="1319"/>
                </a:lnTo>
                <a:lnTo>
                  <a:pt x="18240" y="1497"/>
                </a:lnTo>
                <a:lnTo>
                  <a:pt x="18276" y="1675"/>
                </a:lnTo>
                <a:lnTo>
                  <a:pt x="18312" y="1818"/>
                </a:lnTo>
                <a:lnTo>
                  <a:pt x="18312" y="1924"/>
                </a:lnTo>
                <a:lnTo>
                  <a:pt x="18276" y="1960"/>
                </a:lnTo>
                <a:lnTo>
                  <a:pt x="18205" y="1960"/>
                </a:lnTo>
                <a:lnTo>
                  <a:pt x="18134" y="1924"/>
                </a:lnTo>
                <a:lnTo>
                  <a:pt x="18027" y="1853"/>
                </a:lnTo>
                <a:lnTo>
                  <a:pt x="17955" y="1746"/>
                </a:lnTo>
                <a:lnTo>
                  <a:pt x="17920" y="1675"/>
                </a:lnTo>
                <a:lnTo>
                  <a:pt x="17777" y="1497"/>
                </a:lnTo>
                <a:lnTo>
                  <a:pt x="17670" y="1426"/>
                </a:lnTo>
                <a:lnTo>
                  <a:pt x="17635" y="1390"/>
                </a:lnTo>
                <a:lnTo>
                  <a:pt x="17528" y="1390"/>
                </a:lnTo>
                <a:lnTo>
                  <a:pt x="17457" y="1461"/>
                </a:lnTo>
                <a:lnTo>
                  <a:pt x="17385" y="1818"/>
                </a:lnTo>
                <a:lnTo>
                  <a:pt x="17385" y="1889"/>
                </a:lnTo>
                <a:lnTo>
                  <a:pt x="17350" y="1889"/>
                </a:lnTo>
                <a:lnTo>
                  <a:pt x="17243" y="1853"/>
                </a:lnTo>
                <a:lnTo>
                  <a:pt x="17100" y="1711"/>
                </a:lnTo>
                <a:lnTo>
                  <a:pt x="16994" y="1604"/>
                </a:lnTo>
                <a:lnTo>
                  <a:pt x="16780" y="1034"/>
                </a:lnTo>
                <a:lnTo>
                  <a:pt x="16744" y="927"/>
                </a:lnTo>
                <a:lnTo>
                  <a:pt x="16637" y="856"/>
                </a:lnTo>
                <a:lnTo>
                  <a:pt x="16530" y="820"/>
                </a:lnTo>
                <a:lnTo>
                  <a:pt x="16424" y="784"/>
                </a:lnTo>
                <a:lnTo>
                  <a:pt x="16281" y="820"/>
                </a:lnTo>
                <a:lnTo>
                  <a:pt x="16174" y="856"/>
                </a:lnTo>
                <a:lnTo>
                  <a:pt x="16067" y="891"/>
                </a:lnTo>
                <a:lnTo>
                  <a:pt x="15960" y="927"/>
                </a:lnTo>
                <a:lnTo>
                  <a:pt x="15889" y="927"/>
                </a:lnTo>
                <a:lnTo>
                  <a:pt x="15818" y="891"/>
                </a:lnTo>
                <a:lnTo>
                  <a:pt x="15711" y="784"/>
                </a:lnTo>
                <a:lnTo>
                  <a:pt x="15533" y="749"/>
                </a:lnTo>
                <a:lnTo>
                  <a:pt x="15390" y="784"/>
                </a:lnTo>
                <a:lnTo>
                  <a:pt x="15212" y="856"/>
                </a:lnTo>
                <a:lnTo>
                  <a:pt x="15105" y="891"/>
                </a:lnTo>
                <a:lnTo>
                  <a:pt x="15034" y="713"/>
                </a:lnTo>
                <a:lnTo>
                  <a:pt x="14963" y="535"/>
                </a:lnTo>
                <a:lnTo>
                  <a:pt x="14856" y="393"/>
                </a:lnTo>
                <a:lnTo>
                  <a:pt x="14749" y="250"/>
                </a:lnTo>
                <a:lnTo>
                  <a:pt x="14678" y="179"/>
                </a:lnTo>
                <a:lnTo>
                  <a:pt x="14571" y="143"/>
                </a:lnTo>
                <a:lnTo>
                  <a:pt x="14500" y="179"/>
                </a:lnTo>
                <a:lnTo>
                  <a:pt x="14464" y="214"/>
                </a:lnTo>
                <a:lnTo>
                  <a:pt x="14428" y="286"/>
                </a:lnTo>
                <a:lnTo>
                  <a:pt x="14357" y="143"/>
                </a:lnTo>
                <a:lnTo>
                  <a:pt x="14250" y="36"/>
                </a:lnTo>
                <a:lnTo>
                  <a:pt x="141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5720125" y="995116"/>
            <a:ext cx="1399125" cy="1008946"/>
          </a:xfrm>
          <a:custGeom>
            <a:avLst/>
            <a:gdLst/>
            <a:ahLst/>
            <a:cxnLst/>
            <a:rect l="l" t="t" r="r" b="b"/>
            <a:pathLst>
              <a:path w="41474" h="29908" extrusionOk="0">
                <a:moveTo>
                  <a:pt x="33902" y="1"/>
                </a:moveTo>
                <a:lnTo>
                  <a:pt x="33217" y="115"/>
                </a:lnTo>
                <a:lnTo>
                  <a:pt x="32647" y="229"/>
                </a:lnTo>
                <a:lnTo>
                  <a:pt x="32190" y="343"/>
                </a:lnTo>
                <a:lnTo>
                  <a:pt x="31886" y="457"/>
                </a:lnTo>
                <a:lnTo>
                  <a:pt x="31733" y="610"/>
                </a:lnTo>
                <a:lnTo>
                  <a:pt x="32038" y="115"/>
                </a:lnTo>
                <a:lnTo>
                  <a:pt x="31771" y="229"/>
                </a:lnTo>
                <a:lnTo>
                  <a:pt x="31277" y="495"/>
                </a:lnTo>
                <a:lnTo>
                  <a:pt x="31201" y="457"/>
                </a:lnTo>
                <a:lnTo>
                  <a:pt x="31201" y="571"/>
                </a:lnTo>
                <a:lnTo>
                  <a:pt x="31010" y="686"/>
                </a:lnTo>
                <a:lnTo>
                  <a:pt x="30896" y="800"/>
                </a:lnTo>
                <a:lnTo>
                  <a:pt x="30896" y="838"/>
                </a:lnTo>
                <a:lnTo>
                  <a:pt x="30668" y="838"/>
                </a:lnTo>
                <a:lnTo>
                  <a:pt x="30668" y="800"/>
                </a:lnTo>
                <a:lnTo>
                  <a:pt x="30554" y="686"/>
                </a:lnTo>
                <a:lnTo>
                  <a:pt x="30402" y="571"/>
                </a:lnTo>
                <a:lnTo>
                  <a:pt x="30021" y="343"/>
                </a:lnTo>
                <a:lnTo>
                  <a:pt x="29527" y="115"/>
                </a:lnTo>
                <a:lnTo>
                  <a:pt x="29679" y="381"/>
                </a:lnTo>
                <a:lnTo>
                  <a:pt x="29603" y="343"/>
                </a:lnTo>
                <a:lnTo>
                  <a:pt x="29717" y="419"/>
                </a:lnTo>
                <a:lnTo>
                  <a:pt x="29831" y="571"/>
                </a:lnTo>
                <a:lnTo>
                  <a:pt x="29641" y="457"/>
                </a:lnTo>
                <a:lnTo>
                  <a:pt x="29374" y="343"/>
                </a:lnTo>
                <a:lnTo>
                  <a:pt x="28918" y="229"/>
                </a:lnTo>
                <a:lnTo>
                  <a:pt x="28347" y="115"/>
                </a:lnTo>
                <a:lnTo>
                  <a:pt x="27662" y="1"/>
                </a:lnTo>
                <a:lnTo>
                  <a:pt x="27662" y="1"/>
                </a:lnTo>
                <a:lnTo>
                  <a:pt x="27814" y="77"/>
                </a:lnTo>
                <a:lnTo>
                  <a:pt x="27928" y="191"/>
                </a:lnTo>
                <a:lnTo>
                  <a:pt x="28043" y="343"/>
                </a:lnTo>
                <a:lnTo>
                  <a:pt x="28119" y="533"/>
                </a:lnTo>
                <a:lnTo>
                  <a:pt x="28271" y="876"/>
                </a:lnTo>
                <a:lnTo>
                  <a:pt x="28309" y="990"/>
                </a:lnTo>
                <a:lnTo>
                  <a:pt x="28195" y="876"/>
                </a:lnTo>
                <a:lnTo>
                  <a:pt x="28005" y="762"/>
                </a:lnTo>
                <a:lnTo>
                  <a:pt x="27814" y="686"/>
                </a:lnTo>
                <a:lnTo>
                  <a:pt x="27624" y="648"/>
                </a:lnTo>
                <a:lnTo>
                  <a:pt x="27244" y="610"/>
                </a:lnTo>
                <a:lnTo>
                  <a:pt x="26825" y="610"/>
                </a:lnTo>
                <a:lnTo>
                  <a:pt x="26483" y="686"/>
                </a:lnTo>
                <a:lnTo>
                  <a:pt x="26178" y="762"/>
                </a:lnTo>
                <a:lnTo>
                  <a:pt x="25912" y="876"/>
                </a:lnTo>
                <a:lnTo>
                  <a:pt x="25950" y="876"/>
                </a:lnTo>
                <a:lnTo>
                  <a:pt x="26102" y="914"/>
                </a:lnTo>
                <a:lnTo>
                  <a:pt x="26368" y="1028"/>
                </a:lnTo>
                <a:lnTo>
                  <a:pt x="26787" y="1294"/>
                </a:lnTo>
                <a:lnTo>
                  <a:pt x="26863" y="1370"/>
                </a:lnTo>
                <a:lnTo>
                  <a:pt x="26939" y="1485"/>
                </a:lnTo>
                <a:lnTo>
                  <a:pt x="27015" y="1675"/>
                </a:lnTo>
                <a:lnTo>
                  <a:pt x="26673" y="1713"/>
                </a:lnTo>
                <a:lnTo>
                  <a:pt x="26330" y="1827"/>
                </a:lnTo>
                <a:lnTo>
                  <a:pt x="26216" y="1865"/>
                </a:lnTo>
                <a:lnTo>
                  <a:pt x="26102" y="1979"/>
                </a:lnTo>
                <a:lnTo>
                  <a:pt x="26026" y="2093"/>
                </a:lnTo>
                <a:lnTo>
                  <a:pt x="26026" y="2246"/>
                </a:lnTo>
                <a:lnTo>
                  <a:pt x="26026" y="2626"/>
                </a:lnTo>
                <a:lnTo>
                  <a:pt x="26064" y="3083"/>
                </a:lnTo>
                <a:lnTo>
                  <a:pt x="25531" y="3235"/>
                </a:lnTo>
                <a:lnTo>
                  <a:pt x="25303" y="3311"/>
                </a:lnTo>
                <a:lnTo>
                  <a:pt x="25341" y="3311"/>
                </a:lnTo>
                <a:lnTo>
                  <a:pt x="25493" y="3349"/>
                </a:lnTo>
                <a:lnTo>
                  <a:pt x="25722" y="3463"/>
                </a:lnTo>
                <a:lnTo>
                  <a:pt x="26102" y="3653"/>
                </a:lnTo>
                <a:lnTo>
                  <a:pt x="25798" y="3768"/>
                </a:lnTo>
                <a:lnTo>
                  <a:pt x="25607" y="3844"/>
                </a:lnTo>
                <a:lnTo>
                  <a:pt x="25417" y="3958"/>
                </a:lnTo>
                <a:lnTo>
                  <a:pt x="25265" y="4110"/>
                </a:lnTo>
                <a:lnTo>
                  <a:pt x="25075" y="4338"/>
                </a:lnTo>
                <a:lnTo>
                  <a:pt x="24961" y="4567"/>
                </a:lnTo>
                <a:lnTo>
                  <a:pt x="24808" y="4795"/>
                </a:lnTo>
                <a:lnTo>
                  <a:pt x="24580" y="5366"/>
                </a:lnTo>
                <a:lnTo>
                  <a:pt x="24428" y="5860"/>
                </a:lnTo>
                <a:lnTo>
                  <a:pt x="24276" y="6317"/>
                </a:lnTo>
                <a:lnTo>
                  <a:pt x="24200" y="6773"/>
                </a:lnTo>
                <a:lnTo>
                  <a:pt x="24124" y="6888"/>
                </a:lnTo>
                <a:lnTo>
                  <a:pt x="24047" y="7040"/>
                </a:lnTo>
                <a:lnTo>
                  <a:pt x="23971" y="7382"/>
                </a:lnTo>
                <a:lnTo>
                  <a:pt x="23933" y="7725"/>
                </a:lnTo>
                <a:lnTo>
                  <a:pt x="23933" y="8105"/>
                </a:lnTo>
                <a:lnTo>
                  <a:pt x="23667" y="8752"/>
                </a:lnTo>
                <a:lnTo>
                  <a:pt x="23515" y="9361"/>
                </a:lnTo>
                <a:lnTo>
                  <a:pt x="23363" y="9932"/>
                </a:lnTo>
                <a:lnTo>
                  <a:pt x="23248" y="10198"/>
                </a:lnTo>
                <a:lnTo>
                  <a:pt x="23134" y="10502"/>
                </a:lnTo>
                <a:lnTo>
                  <a:pt x="23096" y="10883"/>
                </a:lnTo>
                <a:lnTo>
                  <a:pt x="23058" y="11225"/>
                </a:lnTo>
                <a:lnTo>
                  <a:pt x="22716" y="11301"/>
                </a:lnTo>
                <a:lnTo>
                  <a:pt x="22373" y="11339"/>
                </a:lnTo>
                <a:lnTo>
                  <a:pt x="22183" y="11339"/>
                </a:lnTo>
                <a:lnTo>
                  <a:pt x="21993" y="11377"/>
                </a:lnTo>
                <a:lnTo>
                  <a:pt x="21803" y="11415"/>
                </a:lnTo>
                <a:lnTo>
                  <a:pt x="21536" y="11415"/>
                </a:lnTo>
                <a:lnTo>
                  <a:pt x="21346" y="11453"/>
                </a:lnTo>
                <a:lnTo>
                  <a:pt x="20927" y="11492"/>
                </a:lnTo>
                <a:lnTo>
                  <a:pt x="19634" y="11492"/>
                </a:lnTo>
                <a:lnTo>
                  <a:pt x="19215" y="11453"/>
                </a:lnTo>
                <a:lnTo>
                  <a:pt x="18949" y="11453"/>
                </a:lnTo>
                <a:lnTo>
                  <a:pt x="18683" y="11415"/>
                </a:lnTo>
                <a:lnTo>
                  <a:pt x="18606" y="11415"/>
                </a:lnTo>
                <a:lnTo>
                  <a:pt x="18378" y="11339"/>
                </a:lnTo>
                <a:lnTo>
                  <a:pt x="18302" y="11339"/>
                </a:lnTo>
                <a:lnTo>
                  <a:pt x="17998" y="11263"/>
                </a:lnTo>
                <a:lnTo>
                  <a:pt x="17845" y="11225"/>
                </a:lnTo>
                <a:lnTo>
                  <a:pt x="17655" y="11187"/>
                </a:lnTo>
                <a:lnTo>
                  <a:pt x="17579" y="11187"/>
                </a:lnTo>
                <a:lnTo>
                  <a:pt x="17351" y="11111"/>
                </a:lnTo>
                <a:lnTo>
                  <a:pt x="17313" y="11111"/>
                </a:lnTo>
                <a:lnTo>
                  <a:pt x="15905" y="10769"/>
                </a:lnTo>
                <a:lnTo>
                  <a:pt x="14307" y="10388"/>
                </a:lnTo>
                <a:lnTo>
                  <a:pt x="13470" y="10236"/>
                </a:lnTo>
                <a:lnTo>
                  <a:pt x="12595" y="10084"/>
                </a:lnTo>
                <a:lnTo>
                  <a:pt x="11681" y="9970"/>
                </a:lnTo>
                <a:lnTo>
                  <a:pt x="10806" y="9932"/>
                </a:lnTo>
                <a:lnTo>
                  <a:pt x="9817" y="9893"/>
                </a:lnTo>
                <a:lnTo>
                  <a:pt x="9018" y="9932"/>
                </a:lnTo>
                <a:lnTo>
                  <a:pt x="8942" y="9970"/>
                </a:lnTo>
                <a:lnTo>
                  <a:pt x="8409" y="10008"/>
                </a:lnTo>
                <a:lnTo>
                  <a:pt x="8333" y="10046"/>
                </a:lnTo>
                <a:lnTo>
                  <a:pt x="7800" y="10122"/>
                </a:lnTo>
                <a:lnTo>
                  <a:pt x="7800" y="10160"/>
                </a:lnTo>
                <a:lnTo>
                  <a:pt x="7268" y="10274"/>
                </a:lnTo>
                <a:lnTo>
                  <a:pt x="7116" y="10312"/>
                </a:lnTo>
                <a:lnTo>
                  <a:pt x="6811" y="10426"/>
                </a:lnTo>
                <a:lnTo>
                  <a:pt x="6773" y="10464"/>
                </a:lnTo>
                <a:lnTo>
                  <a:pt x="6621" y="10502"/>
                </a:lnTo>
                <a:lnTo>
                  <a:pt x="6393" y="10616"/>
                </a:lnTo>
                <a:lnTo>
                  <a:pt x="6355" y="10616"/>
                </a:lnTo>
                <a:lnTo>
                  <a:pt x="6126" y="10731"/>
                </a:lnTo>
                <a:lnTo>
                  <a:pt x="5594" y="10997"/>
                </a:lnTo>
                <a:lnTo>
                  <a:pt x="5479" y="11073"/>
                </a:lnTo>
                <a:lnTo>
                  <a:pt x="5403" y="11111"/>
                </a:lnTo>
                <a:lnTo>
                  <a:pt x="4985" y="11377"/>
                </a:lnTo>
                <a:lnTo>
                  <a:pt x="4947" y="11377"/>
                </a:lnTo>
                <a:lnTo>
                  <a:pt x="4909" y="11415"/>
                </a:lnTo>
                <a:lnTo>
                  <a:pt x="4871" y="11415"/>
                </a:lnTo>
                <a:lnTo>
                  <a:pt x="4528" y="11682"/>
                </a:lnTo>
                <a:lnTo>
                  <a:pt x="4490" y="11682"/>
                </a:lnTo>
                <a:lnTo>
                  <a:pt x="4414" y="11720"/>
                </a:lnTo>
                <a:lnTo>
                  <a:pt x="3957" y="12062"/>
                </a:lnTo>
                <a:lnTo>
                  <a:pt x="3957" y="12100"/>
                </a:lnTo>
                <a:lnTo>
                  <a:pt x="3539" y="12443"/>
                </a:lnTo>
                <a:lnTo>
                  <a:pt x="3501" y="12481"/>
                </a:lnTo>
                <a:lnTo>
                  <a:pt x="3082" y="12861"/>
                </a:lnTo>
                <a:lnTo>
                  <a:pt x="2664" y="13242"/>
                </a:lnTo>
                <a:lnTo>
                  <a:pt x="2321" y="13660"/>
                </a:lnTo>
                <a:lnTo>
                  <a:pt x="2055" y="14003"/>
                </a:lnTo>
                <a:lnTo>
                  <a:pt x="2017" y="14003"/>
                </a:lnTo>
                <a:lnTo>
                  <a:pt x="1560" y="14726"/>
                </a:lnTo>
                <a:lnTo>
                  <a:pt x="1142" y="15449"/>
                </a:lnTo>
                <a:lnTo>
                  <a:pt x="1104" y="15487"/>
                </a:lnTo>
                <a:lnTo>
                  <a:pt x="952" y="15829"/>
                </a:lnTo>
                <a:lnTo>
                  <a:pt x="952" y="15867"/>
                </a:lnTo>
                <a:lnTo>
                  <a:pt x="647" y="16628"/>
                </a:lnTo>
                <a:lnTo>
                  <a:pt x="647" y="16666"/>
                </a:lnTo>
                <a:lnTo>
                  <a:pt x="533" y="17009"/>
                </a:lnTo>
                <a:lnTo>
                  <a:pt x="495" y="17085"/>
                </a:lnTo>
                <a:lnTo>
                  <a:pt x="419" y="17427"/>
                </a:lnTo>
                <a:lnTo>
                  <a:pt x="381" y="17503"/>
                </a:lnTo>
                <a:lnTo>
                  <a:pt x="305" y="17846"/>
                </a:lnTo>
                <a:lnTo>
                  <a:pt x="305" y="17884"/>
                </a:lnTo>
                <a:lnTo>
                  <a:pt x="229" y="18188"/>
                </a:lnTo>
                <a:lnTo>
                  <a:pt x="229" y="18302"/>
                </a:lnTo>
                <a:lnTo>
                  <a:pt x="191" y="18340"/>
                </a:lnTo>
                <a:lnTo>
                  <a:pt x="153" y="18683"/>
                </a:lnTo>
                <a:lnTo>
                  <a:pt x="153" y="18797"/>
                </a:lnTo>
                <a:lnTo>
                  <a:pt x="114" y="18835"/>
                </a:lnTo>
                <a:lnTo>
                  <a:pt x="114" y="19101"/>
                </a:lnTo>
                <a:lnTo>
                  <a:pt x="76" y="19215"/>
                </a:lnTo>
                <a:lnTo>
                  <a:pt x="76" y="19406"/>
                </a:lnTo>
                <a:lnTo>
                  <a:pt x="76" y="19482"/>
                </a:lnTo>
                <a:lnTo>
                  <a:pt x="76" y="19520"/>
                </a:lnTo>
                <a:lnTo>
                  <a:pt x="38" y="19634"/>
                </a:lnTo>
                <a:lnTo>
                  <a:pt x="38" y="20053"/>
                </a:lnTo>
                <a:lnTo>
                  <a:pt x="0" y="20814"/>
                </a:lnTo>
                <a:lnTo>
                  <a:pt x="38" y="21689"/>
                </a:lnTo>
                <a:lnTo>
                  <a:pt x="114" y="22602"/>
                </a:lnTo>
                <a:lnTo>
                  <a:pt x="267" y="23515"/>
                </a:lnTo>
                <a:lnTo>
                  <a:pt x="457" y="24428"/>
                </a:lnTo>
                <a:lnTo>
                  <a:pt x="609" y="25037"/>
                </a:lnTo>
                <a:lnTo>
                  <a:pt x="799" y="25532"/>
                </a:lnTo>
                <a:lnTo>
                  <a:pt x="990" y="25988"/>
                </a:lnTo>
                <a:lnTo>
                  <a:pt x="1180" y="26445"/>
                </a:lnTo>
                <a:lnTo>
                  <a:pt x="1408" y="26863"/>
                </a:lnTo>
                <a:lnTo>
                  <a:pt x="1713" y="27282"/>
                </a:lnTo>
                <a:lnTo>
                  <a:pt x="1941" y="27586"/>
                </a:lnTo>
                <a:lnTo>
                  <a:pt x="2169" y="27891"/>
                </a:lnTo>
                <a:lnTo>
                  <a:pt x="2474" y="28195"/>
                </a:lnTo>
                <a:lnTo>
                  <a:pt x="2740" y="28461"/>
                </a:lnTo>
                <a:lnTo>
                  <a:pt x="3120" y="28728"/>
                </a:lnTo>
                <a:lnTo>
                  <a:pt x="3501" y="28956"/>
                </a:lnTo>
                <a:lnTo>
                  <a:pt x="3919" y="29184"/>
                </a:lnTo>
                <a:lnTo>
                  <a:pt x="4338" y="29413"/>
                </a:lnTo>
                <a:lnTo>
                  <a:pt x="4833" y="29565"/>
                </a:lnTo>
                <a:lnTo>
                  <a:pt x="5327" y="29679"/>
                </a:lnTo>
                <a:lnTo>
                  <a:pt x="5860" y="29793"/>
                </a:lnTo>
                <a:lnTo>
                  <a:pt x="6431" y="29869"/>
                </a:lnTo>
                <a:lnTo>
                  <a:pt x="7154" y="29907"/>
                </a:lnTo>
                <a:lnTo>
                  <a:pt x="7268" y="29907"/>
                </a:lnTo>
                <a:lnTo>
                  <a:pt x="8029" y="29869"/>
                </a:lnTo>
                <a:lnTo>
                  <a:pt x="8790" y="29793"/>
                </a:lnTo>
                <a:lnTo>
                  <a:pt x="9513" y="29679"/>
                </a:lnTo>
                <a:lnTo>
                  <a:pt x="10198" y="29565"/>
                </a:lnTo>
                <a:lnTo>
                  <a:pt x="10236" y="29565"/>
                </a:lnTo>
                <a:lnTo>
                  <a:pt x="10236" y="29527"/>
                </a:lnTo>
                <a:lnTo>
                  <a:pt x="10654" y="29451"/>
                </a:lnTo>
                <a:lnTo>
                  <a:pt x="11491" y="29222"/>
                </a:lnTo>
                <a:lnTo>
                  <a:pt x="12290" y="28956"/>
                </a:lnTo>
                <a:lnTo>
                  <a:pt x="13812" y="28385"/>
                </a:lnTo>
                <a:lnTo>
                  <a:pt x="14155" y="28271"/>
                </a:lnTo>
                <a:lnTo>
                  <a:pt x="15144" y="27929"/>
                </a:lnTo>
                <a:lnTo>
                  <a:pt x="15144" y="27967"/>
                </a:lnTo>
                <a:lnTo>
                  <a:pt x="15334" y="27891"/>
                </a:lnTo>
                <a:lnTo>
                  <a:pt x="15562" y="27815"/>
                </a:lnTo>
                <a:lnTo>
                  <a:pt x="15905" y="27738"/>
                </a:lnTo>
                <a:lnTo>
                  <a:pt x="16590" y="27624"/>
                </a:lnTo>
                <a:lnTo>
                  <a:pt x="17084" y="27548"/>
                </a:lnTo>
                <a:lnTo>
                  <a:pt x="17313" y="27815"/>
                </a:lnTo>
                <a:lnTo>
                  <a:pt x="17579" y="28005"/>
                </a:lnTo>
                <a:lnTo>
                  <a:pt x="17845" y="28157"/>
                </a:lnTo>
                <a:lnTo>
                  <a:pt x="18150" y="28271"/>
                </a:lnTo>
                <a:lnTo>
                  <a:pt x="18454" y="28347"/>
                </a:lnTo>
                <a:lnTo>
                  <a:pt x="18759" y="28385"/>
                </a:lnTo>
                <a:lnTo>
                  <a:pt x="19443" y="28461"/>
                </a:lnTo>
                <a:lnTo>
                  <a:pt x="20090" y="28423"/>
                </a:lnTo>
                <a:lnTo>
                  <a:pt x="20737" y="28347"/>
                </a:lnTo>
                <a:lnTo>
                  <a:pt x="21232" y="28271"/>
                </a:lnTo>
                <a:lnTo>
                  <a:pt x="21688" y="28195"/>
                </a:lnTo>
                <a:lnTo>
                  <a:pt x="22145" y="28043"/>
                </a:lnTo>
                <a:lnTo>
                  <a:pt x="22602" y="27891"/>
                </a:lnTo>
                <a:lnTo>
                  <a:pt x="22982" y="27738"/>
                </a:lnTo>
                <a:lnTo>
                  <a:pt x="23172" y="27624"/>
                </a:lnTo>
                <a:lnTo>
                  <a:pt x="23325" y="27586"/>
                </a:lnTo>
                <a:lnTo>
                  <a:pt x="21536" y="26901"/>
                </a:lnTo>
                <a:lnTo>
                  <a:pt x="21955" y="26939"/>
                </a:lnTo>
                <a:lnTo>
                  <a:pt x="22373" y="26977"/>
                </a:lnTo>
                <a:lnTo>
                  <a:pt x="23210" y="27015"/>
                </a:lnTo>
                <a:lnTo>
                  <a:pt x="24124" y="26977"/>
                </a:lnTo>
                <a:lnTo>
                  <a:pt x="23933" y="26863"/>
                </a:lnTo>
                <a:lnTo>
                  <a:pt x="23629" y="26673"/>
                </a:lnTo>
                <a:lnTo>
                  <a:pt x="23248" y="26483"/>
                </a:lnTo>
                <a:lnTo>
                  <a:pt x="22716" y="26255"/>
                </a:lnTo>
                <a:lnTo>
                  <a:pt x="22069" y="25988"/>
                </a:lnTo>
                <a:lnTo>
                  <a:pt x="21308" y="25722"/>
                </a:lnTo>
                <a:lnTo>
                  <a:pt x="20395" y="25494"/>
                </a:lnTo>
                <a:lnTo>
                  <a:pt x="20090" y="25417"/>
                </a:lnTo>
                <a:lnTo>
                  <a:pt x="19710" y="25379"/>
                </a:lnTo>
                <a:lnTo>
                  <a:pt x="19291" y="25341"/>
                </a:lnTo>
                <a:lnTo>
                  <a:pt x="18835" y="25341"/>
                </a:lnTo>
                <a:lnTo>
                  <a:pt x="18378" y="25379"/>
                </a:lnTo>
                <a:lnTo>
                  <a:pt x="17922" y="25494"/>
                </a:lnTo>
                <a:lnTo>
                  <a:pt x="17541" y="25646"/>
                </a:lnTo>
                <a:lnTo>
                  <a:pt x="17351" y="25722"/>
                </a:lnTo>
                <a:lnTo>
                  <a:pt x="17199" y="25836"/>
                </a:lnTo>
                <a:lnTo>
                  <a:pt x="16095" y="25988"/>
                </a:lnTo>
                <a:lnTo>
                  <a:pt x="13546" y="26445"/>
                </a:lnTo>
                <a:lnTo>
                  <a:pt x="10997" y="26863"/>
                </a:lnTo>
                <a:lnTo>
                  <a:pt x="10312" y="26977"/>
                </a:lnTo>
                <a:lnTo>
                  <a:pt x="10007" y="27015"/>
                </a:lnTo>
                <a:lnTo>
                  <a:pt x="9931" y="27054"/>
                </a:lnTo>
                <a:lnTo>
                  <a:pt x="9627" y="27092"/>
                </a:lnTo>
                <a:lnTo>
                  <a:pt x="9589" y="27092"/>
                </a:lnTo>
                <a:lnTo>
                  <a:pt x="9208" y="27130"/>
                </a:lnTo>
                <a:lnTo>
                  <a:pt x="9170" y="27130"/>
                </a:lnTo>
                <a:lnTo>
                  <a:pt x="8790" y="27168"/>
                </a:lnTo>
                <a:lnTo>
                  <a:pt x="8599" y="27206"/>
                </a:lnTo>
                <a:lnTo>
                  <a:pt x="8295" y="27206"/>
                </a:lnTo>
                <a:lnTo>
                  <a:pt x="8067" y="27244"/>
                </a:lnTo>
                <a:lnTo>
                  <a:pt x="7154" y="27244"/>
                </a:lnTo>
                <a:lnTo>
                  <a:pt x="6697" y="27206"/>
                </a:lnTo>
                <a:lnTo>
                  <a:pt x="6240" y="27130"/>
                </a:lnTo>
                <a:lnTo>
                  <a:pt x="6012" y="27092"/>
                </a:lnTo>
                <a:lnTo>
                  <a:pt x="5936" y="27054"/>
                </a:lnTo>
                <a:lnTo>
                  <a:pt x="5670" y="26977"/>
                </a:lnTo>
                <a:lnTo>
                  <a:pt x="5403" y="26901"/>
                </a:lnTo>
                <a:lnTo>
                  <a:pt x="5365" y="26863"/>
                </a:lnTo>
                <a:lnTo>
                  <a:pt x="5175" y="26787"/>
                </a:lnTo>
                <a:lnTo>
                  <a:pt x="4909" y="26635"/>
                </a:lnTo>
                <a:lnTo>
                  <a:pt x="4680" y="26445"/>
                </a:lnTo>
                <a:lnTo>
                  <a:pt x="4452" y="26255"/>
                </a:lnTo>
                <a:lnTo>
                  <a:pt x="4300" y="26026"/>
                </a:lnTo>
                <a:lnTo>
                  <a:pt x="4072" y="25646"/>
                </a:lnTo>
                <a:lnTo>
                  <a:pt x="3919" y="25227"/>
                </a:lnTo>
                <a:lnTo>
                  <a:pt x="3881" y="25151"/>
                </a:lnTo>
                <a:lnTo>
                  <a:pt x="3843" y="24999"/>
                </a:lnTo>
                <a:lnTo>
                  <a:pt x="3805" y="24771"/>
                </a:lnTo>
                <a:lnTo>
                  <a:pt x="3995" y="24771"/>
                </a:lnTo>
                <a:lnTo>
                  <a:pt x="4186" y="24809"/>
                </a:lnTo>
                <a:lnTo>
                  <a:pt x="6507" y="25037"/>
                </a:lnTo>
                <a:lnTo>
                  <a:pt x="6963" y="25113"/>
                </a:lnTo>
                <a:lnTo>
                  <a:pt x="7648" y="25151"/>
                </a:lnTo>
                <a:lnTo>
                  <a:pt x="9703" y="25303"/>
                </a:lnTo>
                <a:lnTo>
                  <a:pt x="9969" y="25303"/>
                </a:lnTo>
                <a:lnTo>
                  <a:pt x="10464" y="25341"/>
                </a:lnTo>
                <a:lnTo>
                  <a:pt x="12899" y="25341"/>
                </a:lnTo>
                <a:lnTo>
                  <a:pt x="13546" y="25265"/>
                </a:lnTo>
                <a:lnTo>
                  <a:pt x="13926" y="25227"/>
                </a:lnTo>
                <a:lnTo>
                  <a:pt x="14269" y="25189"/>
                </a:lnTo>
                <a:lnTo>
                  <a:pt x="14535" y="25113"/>
                </a:lnTo>
                <a:lnTo>
                  <a:pt x="14725" y="25075"/>
                </a:lnTo>
                <a:lnTo>
                  <a:pt x="14992" y="24999"/>
                </a:lnTo>
                <a:lnTo>
                  <a:pt x="15182" y="24885"/>
                </a:lnTo>
                <a:lnTo>
                  <a:pt x="15334" y="24771"/>
                </a:lnTo>
                <a:lnTo>
                  <a:pt x="15410" y="24733"/>
                </a:lnTo>
                <a:lnTo>
                  <a:pt x="15524" y="24580"/>
                </a:lnTo>
                <a:lnTo>
                  <a:pt x="15524" y="24542"/>
                </a:lnTo>
                <a:lnTo>
                  <a:pt x="15601" y="24504"/>
                </a:lnTo>
                <a:lnTo>
                  <a:pt x="15639" y="24466"/>
                </a:lnTo>
                <a:lnTo>
                  <a:pt x="15639" y="24390"/>
                </a:lnTo>
                <a:lnTo>
                  <a:pt x="15677" y="24352"/>
                </a:lnTo>
                <a:lnTo>
                  <a:pt x="15677" y="24314"/>
                </a:lnTo>
                <a:lnTo>
                  <a:pt x="15715" y="24238"/>
                </a:lnTo>
                <a:lnTo>
                  <a:pt x="15715" y="24200"/>
                </a:lnTo>
                <a:lnTo>
                  <a:pt x="15753" y="24124"/>
                </a:lnTo>
                <a:lnTo>
                  <a:pt x="15753" y="24086"/>
                </a:lnTo>
                <a:lnTo>
                  <a:pt x="15791" y="24048"/>
                </a:lnTo>
                <a:lnTo>
                  <a:pt x="15791" y="23934"/>
                </a:lnTo>
                <a:lnTo>
                  <a:pt x="15753" y="23895"/>
                </a:lnTo>
                <a:lnTo>
                  <a:pt x="15753" y="23857"/>
                </a:lnTo>
                <a:lnTo>
                  <a:pt x="15753" y="23819"/>
                </a:lnTo>
                <a:lnTo>
                  <a:pt x="15753" y="23781"/>
                </a:lnTo>
                <a:lnTo>
                  <a:pt x="15715" y="23743"/>
                </a:lnTo>
                <a:lnTo>
                  <a:pt x="15715" y="23705"/>
                </a:lnTo>
                <a:lnTo>
                  <a:pt x="15677" y="23667"/>
                </a:lnTo>
                <a:lnTo>
                  <a:pt x="15639" y="23629"/>
                </a:lnTo>
                <a:lnTo>
                  <a:pt x="15639" y="23591"/>
                </a:lnTo>
                <a:lnTo>
                  <a:pt x="15601" y="23591"/>
                </a:lnTo>
                <a:lnTo>
                  <a:pt x="15601" y="23553"/>
                </a:lnTo>
                <a:lnTo>
                  <a:pt x="15524" y="23515"/>
                </a:lnTo>
                <a:lnTo>
                  <a:pt x="15486" y="23477"/>
                </a:lnTo>
                <a:lnTo>
                  <a:pt x="15448" y="23477"/>
                </a:lnTo>
                <a:lnTo>
                  <a:pt x="15258" y="23401"/>
                </a:lnTo>
                <a:lnTo>
                  <a:pt x="15144" y="23363"/>
                </a:lnTo>
                <a:lnTo>
                  <a:pt x="15030" y="23325"/>
                </a:lnTo>
                <a:lnTo>
                  <a:pt x="14992" y="23325"/>
                </a:lnTo>
                <a:lnTo>
                  <a:pt x="14878" y="23287"/>
                </a:lnTo>
                <a:lnTo>
                  <a:pt x="15372" y="23287"/>
                </a:lnTo>
                <a:lnTo>
                  <a:pt x="15829" y="23325"/>
                </a:lnTo>
                <a:lnTo>
                  <a:pt x="16932" y="23325"/>
                </a:lnTo>
                <a:lnTo>
                  <a:pt x="23401" y="23515"/>
                </a:lnTo>
                <a:lnTo>
                  <a:pt x="23439" y="23515"/>
                </a:lnTo>
                <a:lnTo>
                  <a:pt x="23857" y="23591"/>
                </a:lnTo>
                <a:lnTo>
                  <a:pt x="25455" y="23781"/>
                </a:lnTo>
                <a:lnTo>
                  <a:pt x="26863" y="23972"/>
                </a:lnTo>
                <a:lnTo>
                  <a:pt x="27662" y="24048"/>
                </a:lnTo>
                <a:lnTo>
                  <a:pt x="28233" y="24124"/>
                </a:lnTo>
                <a:lnTo>
                  <a:pt x="30326" y="24276"/>
                </a:lnTo>
                <a:lnTo>
                  <a:pt x="31163" y="24352"/>
                </a:lnTo>
                <a:lnTo>
                  <a:pt x="32799" y="24428"/>
                </a:lnTo>
                <a:lnTo>
                  <a:pt x="34321" y="24466"/>
                </a:lnTo>
                <a:lnTo>
                  <a:pt x="34930" y="24428"/>
                </a:lnTo>
                <a:lnTo>
                  <a:pt x="35729" y="24428"/>
                </a:lnTo>
                <a:lnTo>
                  <a:pt x="36490" y="24390"/>
                </a:lnTo>
                <a:lnTo>
                  <a:pt x="36566" y="24390"/>
                </a:lnTo>
                <a:lnTo>
                  <a:pt x="36908" y="24352"/>
                </a:lnTo>
                <a:lnTo>
                  <a:pt x="36946" y="24352"/>
                </a:lnTo>
                <a:lnTo>
                  <a:pt x="37289" y="24314"/>
                </a:lnTo>
                <a:lnTo>
                  <a:pt x="37365" y="24314"/>
                </a:lnTo>
                <a:lnTo>
                  <a:pt x="37517" y="24276"/>
                </a:lnTo>
                <a:lnTo>
                  <a:pt x="37707" y="24276"/>
                </a:lnTo>
                <a:lnTo>
                  <a:pt x="37707" y="24238"/>
                </a:lnTo>
                <a:lnTo>
                  <a:pt x="38012" y="24200"/>
                </a:lnTo>
                <a:lnTo>
                  <a:pt x="38088" y="24200"/>
                </a:lnTo>
                <a:lnTo>
                  <a:pt x="38240" y="24162"/>
                </a:lnTo>
                <a:lnTo>
                  <a:pt x="38430" y="24124"/>
                </a:lnTo>
                <a:lnTo>
                  <a:pt x="38544" y="24086"/>
                </a:lnTo>
                <a:lnTo>
                  <a:pt x="38582" y="24010"/>
                </a:lnTo>
                <a:lnTo>
                  <a:pt x="38620" y="23934"/>
                </a:lnTo>
                <a:lnTo>
                  <a:pt x="38620" y="23819"/>
                </a:lnTo>
                <a:lnTo>
                  <a:pt x="38544" y="23629"/>
                </a:lnTo>
                <a:lnTo>
                  <a:pt x="38354" y="23401"/>
                </a:lnTo>
                <a:lnTo>
                  <a:pt x="38088" y="23134"/>
                </a:lnTo>
                <a:lnTo>
                  <a:pt x="38164" y="23134"/>
                </a:lnTo>
                <a:lnTo>
                  <a:pt x="38202" y="23173"/>
                </a:lnTo>
                <a:lnTo>
                  <a:pt x="38278" y="23173"/>
                </a:lnTo>
                <a:lnTo>
                  <a:pt x="38316" y="23211"/>
                </a:lnTo>
                <a:lnTo>
                  <a:pt x="38392" y="23211"/>
                </a:lnTo>
                <a:lnTo>
                  <a:pt x="38392" y="23249"/>
                </a:lnTo>
                <a:lnTo>
                  <a:pt x="38430" y="23249"/>
                </a:lnTo>
                <a:lnTo>
                  <a:pt x="38544" y="23287"/>
                </a:lnTo>
                <a:lnTo>
                  <a:pt x="38620" y="23287"/>
                </a:lnTo>
                <a:lnTo>
                  <a:pt x="38734" y="23325"/>
                </a:lnTo>
                <a:lnTo>
                  <a:pt x="38773" y="23363"/>
                </a:lnTo>
                <a:lnTo>
                  <a:pt x="38887" y="23363"/>
                </a:lnTo>
                <a:lnTo>
                  <a:pt x="39001" y="23401"/>
                </a:lnTo>
                <a:lnTo>
                  <a:pt x="39191" y="23477"/>
                </a:lnTo>
                <a:lnTo>
                  <a:pt x="39267" y="23477"/>
                </a:lnTo>
                <a:lnTo>
                  <a:pt x="39419" y="23515"/>
                </a:lnTo>
                <a:lnTo>
                  <a:pt x="39495" y="23515"/>
                </a:lnTo>
                <a:lnTo>
                  <a:pt x="39686" y="23553"/>
                </a:lnTo>
                <a:lnTo>
                  <a:pt x="39762" y="23591"/>
                </a:lnTo>
                <a:lnTo>
                  <a:pt x="39952" y="23629"/>
                </a:lnTo>
                <a:lnTo>
                  <a:pt x="39990" y="23629"/>
                </a:lnTo>
                <a:lnTo>
                  <a:pt x="40218" y="23667"/>
                </a:lnTo>
                <a:lnTo>
                  <a:pt x="40485" y="23667"/>
                </a:lnTo>
                <a:lnTo>
                  <a:pt x="40485" y="23705"/>
                </a:lnTo>
                <a:lnTo>
                  <a:pt x="40789" y="23705"/>
                </a:lnTo>
                <a:lnTo>
                  <a:pt x="40941" y="23667"/>
                </a:lnTo>
                <a:lnTo>
                  <a:pt x="41208" y="23667"/>
                </a:lnTo>
                <a:lnTo>
                  <a:pt x="41360" y="23591"/>
                </a:lnTo>
                <a:lnTo>
                  <a:pt x="41360" y="23629"/>
                </a:lnTo>
                <a:lnTo>
                  <a:pt x="41398" y="23591"/>
                </a:lnTo>
                <a:lnTo>
                  <a:pt x="41436" y="23553"/>
                </a:lnTo>
                <a:lnTo>
                  <a:pt x="41474" y="23439"/>
                </a:lnTo>
                <a:lnTo>
                  <a:pt x="41474" y="23325"/>
                </a:lnTo>
                <a:lnTo>
                  <a:pt x="41436" y="23173"/>
                </a:lnTo>
                <a:lnTo>
                  <a:pt x="41284" y="22868"/>
                </a:lnTo>
                <a:lnTo>
                  <a:pt x="41094" y="22564"/>
                </a:lnTo>
                <a:lnTo>
                  <a:pt x="40941" y="22412"/>
                </a:lnTo>
                <a:lnTo>
                  <a:pt x="40637" y="22069"/>
                </a:lnTo>
                <a:lnTo>
                  <a:pt x="40485" y="21879"/>
                </a:lnTo>
                <a:lnTo>
                  <a:pt x="39838" y="21308"/>
                </a:lnTo>
                <a:lnTo>
                  <a:pt x="39457" y="21042"/>
                </a:lnTo>
                <a:lnTo>
                  <a:pt x="39077" y="20775"/>
                </a:lnTo>
                <a:lnTo>
                  <a:pt x="38620" y="20509"/>
                </a:lnTo>
                <a:lnTo>
                  <a:pt x="38164" y="20281"/>
                </a:lnTo>
                <a:lnTo>
                  <a:pt x="37707" y="20053"/>
                </a:lnTo>
                <a:lnTo>
                  <a:pt x="37212" y="19824"/>
                </a:lnTo>
                <a:lnTo>
                  <a:pt x="37174" y="19824"/>
                </a:lnTo>
                <a:lnTo>
                  <a:pt x="36642" y="19634"/>
                </a:lnTo>
                <a:lnTo>
                  <a:pt x="36832" y="19330"/>
                </a:lnTo>
                <a:lnTo>
                  <a:pt x="36984" y="18949"/>
                </a:lnTo>
                <a:lnTo>
                  <a:pt x="37098" y="18531"/>
                </a:lnTo>
                <a:lnTo>
                  <a:pt x="37174" y="18112"/>
                </a:lnTo>
                <a:lnTo>
                  <a:pt x="37327" y="18683"/>
                </a:lnTo>
                <a:lnTo>
                  <a:pt x="37479" y="18340"/>
                </a:lnTo>
                <a:lnTo>
                  <a:pt x="37593" y="17960"/>
                </a:lnTo>
                <a:lnTo>
                  <a:pt x="37745" y="17503"/>
                </a:lnTo>
                <a:lnTo>
                  <a:pt x="37821" y="17009"/>
                </a:lnTo>
                <a:lnTo>
                  <a:pt x="37897" y="16514"/>
                </a:lnTo>
                <a:lnTo>
                  <a:pt x="37859" y="16286"/>
                </a:lnTo>
                <a:lnTo>
                  <a:pt x="37859" y="16057"/>
                </a:lnTo>
                <a:lnTo>
                  <a:pt x="37783" y="15829"/>
                </a:lnTo>
                <a:lnTo>
                  <a:pt x="37707" y="15639"/>
                </a:lnTo>
                <a:lnTo>
                  <a:pt x="38126" y="15943"/>
                </a:lnTo>
                <a:lnTo>
                  <a:pt x="38164" y="15677"/>
                </a:lnTo>
                <a:lnTo>
                  <a:pt x="38240" y="14992"/>
                </a:lnTo>
                <a:lnTo>
                  <a:pt x="38278" y="14612"/>
                </a:lnTo>
                <a:lnTo>
                  <a:pt x="38240" y="14193"/>
                </a:lnTo>
                <a:lnTo>
                  <a:pt x="38202" y="13813"/>
                </a:lnTo>
                <a:lnTo>
                  <a:pt x="38088" y="13470"/>
                </a:lnTo>
                <a:lnTo>
                  <a:pt x="38088" y="13128"/>
                </a:lnTo>
                <a:lnTo>
                  <a:pt x="38088" y="12861"/>
                </a:lnTo>
                <a:lnTo>
                  <a:pt x="38012" y="12557"/>
                </a:lnTo>
                <a:lnTo>
                  <a:pt x="37935" y="12329"/>
                </a:lnTo>
                <a:lnTo>
                  <a:pt x="38316" y="12595"/>
                </a:lnTo>
                <a:lnTo>
                  <a:pt x="38392" y="12291"/>
                </a:lnTo>
                <a:lnTo>
                  <a:pt x="38430" y="11948"/>
                </a:lnTo>
                <a:lnTo>
                  <a:pt x="38468" y="11530"/>
                </a:lnTo>
                <a:lnTo>
                  <a:pt x="38506" y="11111"/>
                </a:lnTo>
                <a:lnTo>
                  <a:pt x="38468" y="10654"/>
                </a:lnTo>
                <a:lnTo>
                  <a:pt x="38354" y="10274"/>
                </a:lnTo>
                <a:lnTo>
                  <a:pt x="38278" y="10084"/>
                </a:lnTo>
                <a:lnTo>
                  <a:pt x="38164" y="9932"/>
                </a:lnTo>
                <a:lnTo>
                  <a:pt x="38050" y="9361"/>
                </a:lnTo>
                <a:lnTo>
                  <a:pt x="37897" y="8752"/>
                </a:lnTo>
                <a:lnTo>
                  <a:pt x="37631" y="8105"/>
                </a:lnTo>
                <a:lnTo>
                  <a:pt x="37631" y="7725"/>
                </a:lnTo>
                <a:lnTo>
                  <a:pt x="37593" y="7382"/>
                </a:lnTo>
                <a:lnTo>
                  <a:pt x="37517" y="7040"/>
                </a:lnTo>
                <a:lnTo>
                  <a:pt x="37441" y="6888"/>
                </a:lnTo>
                <a:lnTo>
                  <a:pt x="37365" y="6773"/>
                </a:lnTo>
                <a:lnTo>
                  <a:pt x="37289" y="6317"/>
                </a:lnTo>
                <a:lnTo>
                  <a:pt x="37136" y="5860"/>
                </a:lnTo>
                <a:lnTo>
                  <a:pt x="36984" y="5366"/>
                </a:lnTo>
                <a:lnTo>
                  <a:pt x="36756" y="4795"/>
                </a:lnTo>
                <a:lnTo>
                  <a:pt x="36604" y="4567"/>
                </a:lnTo>
                <a:lnTo>
                  <a:pt x="36490" y="4338"/>
                </a:lnTo>
                <a:lnTo>
                  <a:pt x="36299" y="4110"/>
                </a:lnTo>
                <a:lnTo>
                  <a:pt x="36147" y="3958"/>
                </a:lnTo>
                <a:lnTo>
                  <a:pt x="35957" y="3844"/>
                </a:lnTo>
                <a:lnTo>
                  <a:pt x="35767" y="3768"/>
                </a:lnTo>
                <a:lnTo>
                  <a:pt x="35462" y="3653"/>
                </a:lnTo>
                <a:lnTo>
                  <a:pt x="35843" y="3463"/>
                </a:lnTo>
                <a:lnTo>
                  <a:pt x="36071" y="3349"/>
                </a:lnTo>
                <a:lnTo>
                  <a:pt x="36223" y="3311"/>
                </a:lnTo>
                <a:lnTo>
                  <a:pt x="36261" y="3311"/>
                </a:lnTo>
                <a:lnTo>
                  <a:pt x="36033" y="3235"/>
                </a:lnTo>
                <a:lnTo>
                  <a:pt x="35500" y="3083"/>
                </a:lnTo>
                <a:lnTo>
                  <a:pt x="35538" y="2626"/>
                </a:lnTo>
                <a:lnTo>
                  <a:pt x="35538" y="2246"/>
                </a:lnTo>
                <a:lnTo>
                  <a:pt x="35500" y="2093"/>
                </a:lnTo>
                <a:lnTo>
                  <a:pt x="35462" y="1979"/>
                </a:lnTo>
                <a:lnTo>
                  <a:pt x="35348" y="1865"/>
                </a:lnTo>
                <a:lnTo>
                  <a:pt x="35234" y="1827"/>
                </a:lnTo>
                <a:lnTo>
                  <a:pt x="34891" y="1713"/>
                </a:lnTo>
                <a:lnTo>
                  <a:pt x="34549" y="1675"/>
                </a:lnTo>
                <a:lnTo>
                  <a:pt x="34625" y="1485"/>
                </a:lnTo>
                <a:lnTo>
                  <a:pt x="34701" y="1370"/>
                </a:lnTo>
                <a:lnTo>
                  <a:pt x="34777" y="1294"/>
                </a:lnTo>
                <a:lnTo>
                  <a:pt x="35196" y="1028"/>
                </a:lnTo>
                <a:lnTo>
                  <a:pt x="35462" y="914"/>
                </a:lnTo>
                <a:lnTo>
                  <a:pt x="35614" y="876"/>
                </a:lnTo>
                <a:lnTo>
                  <a:pt x="35652" y="876"/>
                </a:lnTo>
                <a:lnTo>
                  <a:pt x="35386" y="800"/>
                </a:lnTo>
                <a:lnTo>
                  <a:pt x="35120" y="686"/>
                </a:lnTo>
                <a:lnTo>
                  <a:pt x="34739" y="648"/>
                </a:lnTo>
                <a:lnTo>
                  <a:pt x="34359" y="610"/>
                </a:lnTo>
                <a:lnTo>
                  <a:pt x="33978" y="610"/>
                </a:lnTo>
                <a:lnTo>
                  <a:pt x="33788" y="686"/>
                </a:lnTo>
                <a:lnTo>
                  <a:pt x="33598" y="724"/>
                </a:lnTo>
                <a:lnTo>
                  <a:pt x="33446" y="838"/>
                </a:lnTo>
                <a:lnTo>
                  <a:pt x="33293" y="952"/>
                </a:lnTo>
                <a:lnTo>
                  <a:pt x="33255" y="952"/>
                </a:lnTo>
                <a:lnTo>
                  <a:pt x="33331" y="762"/>
                </a:lnTo>
                <a:lnTo>
                  <a:pt x="33484" y="457"/>
                </a:lnTo>
                <a:lnTo>
                  <a:pt x="33674" y="153"/>
                </a:lnTo>
                <a:lnTo>
                  <a:pt x="33788" y="77"/>
                </a:lnTo>
                <a:lnTo>
                  <a:pt x="339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34724CE-EC92-4949-903B-7C873C88A8E9}"/>
              </a:ext>
            </a:extLst>
          </p:cNvPr>
          <p:cNvSpPr/>
          <p:nvPr/>
        </p:nvSpPr>
        <p:spPr>
          <a:xfrm>
            <a:off x="5457050" y="186635"/>
            <a:ext cx="2687625" cy="4770229"/>
          </a:xfrm>
          <a:prstGeom prst="roundRect">
            <a:avLst/>
          </a:prstGeom>
          <a:solidFill>
            <a:srgbClr val="C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Google Shape;1303;p45">
            <a:extLst>
              <a:ext uri="{FF2B5EF4-FFF2-40B4-BE49-F238E27FC236}">
                <a16:creationId xmlns:a16="http://schemas.microsoft.com/office/drawing/2014/main" id="{33C5D9D6-7AC7-4568-B497-AB0D53054990}"/>
              </a:ext>
            </a:extLst>
          </p:cNvPr>
          <p:cNvSpPr/>
          <p:nvPr/>
        </p:nvSpPr>
        <p:spPr>
          <a:xfrm>
            <a:off x="6718550" y="307745"/>
            <a:ext cx="174403" cy="180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6F7A1A9-9BFF-4F0D-9DAA-A6EA609A658E}"/>
              </a:ext>
            </a:extLst>
          </p:cNvPr>
          <p:cNvSpPr/>
          <p:nvPr/>
        </p:nvSpPr>
        <p:spPr>
          <a:xfrm>
            <a:off x="5535388" y="609368"/>
            <a:ext cx="2530948" cy="3924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2707" t="17044" r="47053" b="7167"/>
          <a:stretch/>
        </p:blipFill>
        <p:spPr>
          <a:xfrm>
            <a:off x="5535387" y="609368"/>
            <a:ext cx="2500137" cy="38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5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1"/>
          <p:cNvSpPr txBox="1">
            <a:spLocks noGrp="1"/>
          </p:cNvSpPr>
          <p:nvPr>
            <p:ph type="title"/>
          </p:nvPr>
        </p:nvSpPr>
        <p:spPr>
          <a:xfrm>
            <a:off x="3016462" y="466787"/>
            <a:ext cx="4402200" cy="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Quienes somos?</a:t>
            </a:r>
            <a:endParaRPr b="1" dirty="0"/>
          </a:p>
        </p:txBody>
      </p:sp>
      <p:sp>
        <p:nvSpPr>
          <p:cNvPr id="518" name="Google Shape;518;p31"/>
          <p:cNvSpPr txBox="1">
            <a:spLocks noGrp="1"/>
          </p:cNvSpPr>
          <p:nvPr>
            <p:ph type="subTitle" idx="1"/>
          </p:nvPr>
        </p:nvSpPr>
        <p:spPr>
          <a:xfrm>
            <a:off x="2319412" y="944813"/>
            <a:ext cx="5684563" cy="3600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Somos una veterinaria especializada en la salud y el cuidado de tu mascota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La Clínica Veterinaria FCFM es una empresa dedicada al cuidado de las mascotas, que lleva en el mercado desde el año 2020, trabajando en pro del bienestar de cada mascota.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objetivos estuvieron encaminados a mejorar en todos sus servicios, y muchos de estos objetivos se han logrado, como la innovación de los equipos de diagnóstico, cirugía, y la adecuación de la infraestructura, dando como resultado el poder ofrecer a todos nuestros clientes un servicio integral atendidos por profesionales de altísima calidad, todo esto con el fin de tratar nuestros pacientes como seres que merecen la mejor atención y especial cuidado.</a:t>
            </a:r>
            <a:endParaRPr lang="en-US" dirty="0"/>
          </a:p>
        </p:txBody>
      </p:sp>
      <p:sp>
        <p:nvSpPr>
          <p:cNvPr id="520" name="Google Shape;520;p31"/>
          <p:cNvSpPr/>
          <p:nvPr/>
        </p:nvSpPr>
        <p:spPr>
          <a:xfrm>
            <a:off x="-148075" y="-113518"/>
            <a:ext cx="2579224" cy="4914965"/>
          </a:xfrm>
          <a:custGeom>
            <a:avLst/>
            <a:gdLst/>
            <a:ahLst/>
            <a:cxnLst/>
            <a:rect l="l" t="t" r="r" b="b"/>
            <a:pathLst>
              <a:path w="66694" h="127092" extrusionOk="0">
                <a:moveTo>
                  <a:pt x="37998" y="70905"/>
                </a:moveTo>
                <a:lnTo>
                  <a:pt x="37859" y="71090"/>
                </a:lnTo>
                <a:lnTo>
                  <a:pt x="37906" y="70997"/>
                </a:lnTo>
                <a:lnTo>
                  <a:pt x="37998" y="70905"/>
                </a:lnTo>
                <a:close/>
                <a:moveTo>
                  <a:pt x="64518" y="0"/>
                </a:moveTo>
                <a:lnTo>
                  <a:pt x="64009" y="46"/>
                </a:lnTo>
                <a:lnTo>
                  <a:pt x="63500" y="185"/>
                </a:lnTo>
                <a:lnTo>
                  <a:pt x="62991" y="417"/>
                </a:lnTo>
                <a:lnTo>
                  <a:pt x="62528" y="741"/>
                </a:lnTo>
                <a:lnTo>
                  <a:pt x="62112" y="1111"/>
                </a:lnTo>
                <a:lnTo>
                  <a:pt x="61741" y="1527"/>
                </a:lnTo>
                <a:lnTo>
                  <a:pt x="61464" y="1990"/>
                </a:lnTo>
                <a:lnTo>
                  <a:pt x="61232" y="2499"/>
                </a:lnTo>
                <a:lnTo>
                  <a:pt x="61001" y="3008"/>
                </a:lnTo>
                <a:lnTo>
                  <a:pt x="60816" y="3517"/>
                </a:lnTo>
                <a:lnTo>
                  <a:pt x="60214" y="5600"/>
                </a:lnTo>
                <a:lnTo>
                  <a:pt x="59751" y="6850"/>
                </a:lnTo>
                <a:lnTo>
                  <a:pt x="59196" y="8007"/>
                </a:lnTo>
                <a:lnTo>
                  <a:pt x="58548" y="9164"/>
                </a:lnTo>
                <a:lnTo>
                  <a:pt x="57854" y="10228"/>
                </a:lnTo>
                <a:lnTo>
                  <a:pt x="57067" y="11247"/>
                </a:lnTo>
                <a:lnTo>
                  <a:pt x="56187" y="12219"/>
                </a:lnTo>
                <a:lnTo>
                  <a:pt x="55308" y="13144"/>
                </a:lnTo>
                <a:lnTo>
                  <a:pt x="54336" y="14070"/>
                </a:lnTo>
                <a:lnTo>
                  <a:pt x="53318" y="14903"/>
                </a:lnTo>
                <a:lnTo>
                  <a:pt x="52300" y="15690"/>
                </a:lnTo>
                <a:lnTo>
                  <a:pt x="51235" y="16477"/>
                </a:lnTo>
                <a:lnTo>
                  <a:pt x="50124" y="17171"/>
                </a:lnTo>
                <a:lnTo>
                  <a:pt x="49013" y="17865"/>
                </a:lnTo>
                <a:lnTo>
                  <a:pt x="47903" y="18559"/>
                </a:lnTo>
                <a:lnTo>
                  <a:pt x="45681" y="19809"/>
                </a:lnTo>
                <a:lnTo>
                  <a:pt x="43691" y="20873"/>
                </a:lnTo>
                <a:lnTo>
                  <a:pt x="41701" y="21984"/>
                </a:lnTo>
                <a:lnTo>
                  <a:pt x="39757" y="23141"/>
                </a:lnTo>
                <a:lnTo>
                  <a:pt x="37813" y="24391"/>
                </a:lnTo>
                <a:lnTo>
                  <a:pt x="35962" y="25687"/>
                </a:lnTo>
                <a:lnTo>
                  <a:pt x="34157" y="27075"/>
                </a:lnTo>
                <a:lnTo>
                  <a:pt x="33277" y="27770"/>
                </a:lnTo>
                <a:lnTo>
                  <a:pt x="32444" y="28510"/>
                </a:lnTo>
                <a:lnTo>
                  <a:pt x="31611" y="29297"/>
                </a:lnTo>
                <a:lnTo>
                  <a:pt x="30778" y="30084"/>
                </a:lnTo>
                <a:lnTo>
                  <a:pt x="30732" y="29991"/>
                </a:lnTo>
                <a:lnTo>
                  <a:pt x="30593" y="29575"/>
                </a:lnTo>
                <a:lnTo>
                  <a:pt x="30454" y="29389"/>
                </a:lnTo>
                <a:lnTo>
                  <a:pt x="30315" y="29204"/>
                </a:lnTo>
                <a:lnTo>
                  <a:pt x="30130" y="29112"/>
                </a:lnTo>
                <a:lnTo>
                  <a:pt x="29899" y="29019"/>
                </a:lnTo>
                <a:lnTo>
                  <a:pt x="29667" y="29019"/>
                </a:lnTo>
                <a:lnTo>
                  <a:pt x="29482" y="29112"/>
                </a:lnTo>
                <a:lnTo>
                  <a:pt x="29297" y="29251"/>
                </a:lnTo>
                <a:lnTo>
                  <a:pt x="29158" y="29389"/>
                </a:lnTo>
                <a:lnTo>
                  <a:pt x="29019" y="29575"/>
                </a:lnTo>
                <a:lnTo>
                  <a:pt x="28834" y="29667"/>
                </a:lnTo>
                <a:lnTo>
                  <a:pt x="28695" y="29713"/>
                </a:lnTo>
                <a:lnTo>
                  <a:pt x="28556" y="29713"/>
                </a:lnTo>
                <a:lnTo>
                  <a:pt x="28279" y="29667"/>
                </a:lnTo>
                <a:lnTo>
                  <a:pt x="28001" y="29621"/>
                </a:lnTo>
                <a:lnTo>
                  <a:pt x="27862" y="29667"/>
                </a:lnTo>
                <a:lnTo>
                  <a:pt x="27770" y="29713"/>
                </a:lnTo>
                <a:lnTo>
                  <a:pt x="27677" y="29806"/>
                </a:lnTo>
                <a:lnTo>
                  <a:pt x="27631" y="29899"/>
                </a:lnTo>
                <a:lnTo>
                  <a:pt x="27538" y="30084"/>
                </a:lnTo>
                <a:lnTo>
                  <a:pt x="27492" y="30315"/>
                </a:lnTo>
                <a:lnTo>
                  <a:pt x="27446" y="30546"/>
                </a:lnTo>
                <a:lnTo>
                  <a:pt x="27307" y="30732"/>
                </a:lnTo>
                <a:lnTo>
                  <a:pt x="27122" y="30917"/>
                </a:lnTo>
                <a:lnTo>
                  <a:pt x="26937" y="31009"/>
                </a:lnTo>
                <a:lnTo>
                  <a:pt x="26705" y="31102"/>
                </a:lnTo>
                <a:lnTo>
                  <a:pt x="26242" y="31287"/>
                </a:lnTo>
                <a:lnTo>
                  <a:pt x="26057" y="31426"/>
                </a:lnTo>
                <a:lnTo>
                  <a:pt x="25872" y="31565"/>
                </a:lnTo>
                <a:lnTo>
                  <a:pt x="25780" y="31796"/>
                </a:lnTo>
                <a:lnTo>
                  <a:pt x="25733" y="32028"/>
                </a:lnTo>
                <a:lnTo>
                  <a:pt x="25780" y="32213"/>
                </a:lnTo>
                <a:lnTo>
                  <a:pt x="25872" y="32305"/>
                </a:lnTo>
                <a:lnTo>
                  <a:pt x="25965" y="32398"/>
                </a:lnTo>
                <a:lnTo>
                  <a:pt x="25780" y="32398"/>
                </a:lnTo>
                <a:lnTo>
                  <a:pt x="25641" y="32444"/>
                </a:lnTo>
                <a:lnTo>
                  <a:pt x="25548" y="32490"/>
                </a:lnTo>
                <a:lnTo>
                  <a:pt x="25409" y="32583"/>
                </a:lnTo>
                <a:lnTo>
                  <a:pt x="25224" y="32814"/>
                </a:lnTo>
                <a:lnTo>
                  <a:pt x="25132" y="33092"/>
                </a:lnTo>
                <a:lnTo>
                  <a:pt x="25085" y="33416"/>
                </a:lnTo>
                <a:lnTo>
                  <a:pt x="25132" y="33694"/>
                </a:lnTo>
                <a:lnTo>
                  <a:pt x="25270" y="34295"/>
                </a:lnTo>
                <a:lnTo>
                  <a:pt x="25826" y="36147"/>
                </a:lnTo>
                <a:lnTo>
                  <a:pt x="25178" y="36887"/>
                </a:lnTo>
                <a:lnTo>
                  <a:pt x="24530" y="37628"/>
                </a:lnTo>
                <a:lnTo>
                  <a:pt x="23789" y="38276"/>
                </a:lnTo>
                <a:lnTo>
                  <a:pt x="23003" y="38831"/>
                </a:lnTo>
                <a:lnTo>
                  <a:pt x="22123" y="39386"/>
                </a:lnTo>
                <a:lnTo>
                  <a:pt x="21198" y="39849"/>
                </a:lnTo>
                <a:lnTo>
                  <a:pt x="20226" y="40220"/>
                </a:lnTo>
                <a:lnTo>
                  <a:pt x="19254" y="40590"/>
                </a:lnTo>
                <a:lnTo>
                  <a:pt x="12589" y="43135"/>
                </a:lnTo>
                <a:lnTo>
                  <a:pt x="5878" y="45635"/>
                </a:lnTo>
                <a:lnTo>
                  <a:pt x="5230" y="45912"/>
                </a:lnTo>
                <a:lnTo>
                  <a:pt x="4165" y="46375"/>
                </a:lnTo>
                <a:lnTo>
                  <a:pt x="2916" y="47023"/>
                </a:lnTo>
                <a:lnTo>
                  <a:pt x="2268" y="47393"/>
                </a:lnTo>
                <a:lnTo>
                  <a:pt x="1666" y="47764"/>
                </a:lnTo>
                <a:lnTo>
                  <a:pt x="1111" y="48180"/>
                </a:lnTo>
                <a:lnTo>
                  <a:pt x="648" y="48550"/>
                </a:lnTo>
                <a:lnTo>
                  <a:pt x="278" y="48967"/>
                </a:lnTo>
                <a:lnTo>
                  <a:pt x="139" y="49152"/>
                </a:lnTo>
                <a:lnTo>
                  <a:pt x="46" y="49337"/>
                </a:lnTo>
                <a:lnTo>
                  <a:pt x="0" y="49522"/>
                </a:lnTo>
                <a:lnTo>
                  <a:pt x="0" y="49707"/>
                </a:lnTo>
                <a:lnTo>
                  <a:pt x="46" y="49846"/>
                </a:lnTo>
                <a:lnTo>
                  <a:pt x="139" y="50031"/>
                </a:lnTo>
                <a:lnTo>
                  <a:pt x="278" y="50170"/>
                </a:lnTo>
                <a:lnTo>
                  <a:pt x="463" y="50355"/>
                </a:lnTo>
                <a:lnTo>
                  <a:pt x="741" y="50448"/>
                </a:lnTo>
                <a:lnTo>
                  <a:pt x="1065" y="50587"/>
                </a:lnTo>
                <a:lnTo>
                  <a:pt x="1250" y="50633"/>
                </a:lnTo>
                <a:lnTo>
                  <a:pt x="1435" y="50679"/>
                </a:lnTo>
                <a:lnTo>
                  <a:pt x="1805" y="50633"/>
                </a:lnTo>
                <a:lnTo>
                  <a:pt x="2222" y="50541"/>
                </a:lnTo>
                <a:lnTo>
                  <a:pt x="2592" y="50402"/>
                </a:lnTo>
                <a:lnTo>
                  <a:pt x="13098" y="46884"/>
                </a:lnTo>
                <a:lnTo>
                  <a:pt x="16292" y="45773"/>
                </a:lnTo>
                <a:lnTo>
                  <a:pt x="17865" y="45172"/>
                </a:lnTo>
                <a:lnTo>
                  <a:pt x="19439" y="44524"/>
                </a:lnTo>
                <a:lnTo>
                  <a:pt x="20966" y="43830"/>
                </a:lnTo>
                <a:lnTo>
                  <a:pt x="22447" y="43043"/>
                </a:lnTo>
                <a:lnTo>
                  <a:pt x="23141" y="42580"/>
                </a:lnTo>
                <a:lnTo>
                  <a:pt x="23836" y="42163"/>
                </a:lnTo>
                <a:lnTo>
                  <a:pt x="24530" y="41654"/>
                </a:lnTo>
                <a:lnTo>
                  <a:pt x="25224" y="41145"/>
                </a:lnTo>
                <a:lnTo>
                  <a:pt x="26196" y="40312"/>
                </a:lnTo>
                <a:lnTo>
                  <a:pt x="26196" y="40312"/>
                </a:lnTo>
                <a:lnTo>
                  <a:pt x="25733" y="42302"/>
                </a:lnTo>
                <a:lnTo>
                  <a:pt x="25270" y="44339"/>
                </a:lnTo>
                <a:lnTo>
                  <a:pt x="24900" y="46375"/>
                </a:lnTo>
                <a:lnTo>
                  <a:pt x="24576" y="48412"/>
                </a:lnTo>
                <a:lnTo>
                  <a:pt x="24298" y="50448"/>
                </a:lnTo>
                <a:lnTo>
                  <a:pt x="24067" y="52484"/>
                </a:lnTo>
                <a:lnTo>
                  <a:pt x="23928" y="54567"/>
                </a:lnTo>
                <a:lnTo>
                  <a:pt x="23789" y="56604"/>
                </a:lnTo>
                <a:lnTo>
                  <a:pt x="23743" y="58686"/>
                </a:lnTo>
                <a:lnTo>
                  <a:pt x="23743" y="60723"/>
                </a:lnTo>
                <a:lnTo>
                  <a:pt x="23789" y="62805"/>
                </a:lnTo>
                <a:lnTo>
                  <a:pt x="23928" y="64842"/>
                </a:lnTo>
                <a:lnTo>
                  <a:pt x="24113" y="66925"/>
                </a:lnTo>
                <a:lnTo>
                  <a:pt x="24298" y="68961"/>
                </a:lnTo>
                <a:lnTo>
                  <a:pt x="24622" y="70997"/>
                </a:lnTo>
                <a:lnTo>
                  <a:pt x="24946" y="73034"/>
                </a:lnTo>
                <a:lnTo>
                  <a:pt x="24993" y="73404"/>
                </a:lnTo>
                <a:lnTo>
                  <a:pt x="24993" y="73821"/>
                </a:lnTo>
                <a:lnTo>
                  <a:pt x="24993" y="74145"/>
                </a:lnTo>
                <a:lnTo>
                  <a:pt x="24946" y="74515"/>
                </a:lnTo>
                <a:lnTo>
                  <a:pt x="24761" y="75255"/>
                </a:lnTo>
                <a:lnTo>
                  <a:pt x="24484" y="75950"/>
                </a:lnTo>
                <a:lnTo>
                  <a:pt x="24160" y="76690"/>
                </a:lnTo>
                <a:lnTo>
                  <a:pt x="23836" y="77384"/>
                </a:lnTo>
                <a:lnTo>
                  <a:pt x="23465" y="78079"/>
                </a:lnTo>
                <a:lnTo>
                  <a:pt x="23141" y="78773"/>
                </a:lnTo>
                <a:lnTo>
                  <a:pt x="22493" y="80393"/>
                </a:lnTo>
                <a:lnTo>
                  <a:pt x="21938" y="82013"/>
                </a:lnTo>
                <a:lnTo>
                  <a:pt x="21429" y="83633"/>
                </a:lnTo>
                <a:lnTo>
                  <a:pt x="20966" y="85299"/>
                </a:lnTo>
                <a:lnTo>
                  <a:pt x="20550" y="86965"/>
                </a:lnTo>
                <a:lnTo>
                  <a:pt x="20179" y="88631"/>
                </a:lnTo>
                <a:lnTo>
                  <a:pt x="19485" y="92010"/>
                </a:lnTo>
                <a:lnTo>
                  <a:pt x="19207" y="93768"/>
                </a:lnTo>
                <a:lnTo>
                  <a:pt x="18976" y="95573"/>
                </a:lnTo>
                <a:lnTo>
                  <a:pt x="18837" y="97425"/>
                </a:lnTo>
                <a:lnTo>
                  <a:pt x="18791" y="99230"/>
                </a:lnTo>
                <a:lnTo>
                  <a:pt x="18837" y="101035"/>
                </a:lnTo>
                <a:lnTo>
                  <a:pt x="18976" y="102840"/>
                </a:lnTo>
                <a:lnTo>
                  <a:pt x="19207" y="104645"/>
                </a:lnTo>
                <a:lnTo>
                  <a:pt x="19531" y="106450"/>
                </a:lnTo>
                <a:lnTo>
                  <a:pt x="19670" y="107190"/>
                </a:lnTo>
                <a:lnTo>
                  <a:pt x="19902" y="107931"/>
                </a:lnTo>
                <a:lnTo>
                  <a:pt x="20133" y="108671"/>
                </a:lnTo>
                <a:lnTo>
                  <a:pt x="20503" y="109319"/>
                </a:lnTo>
                <a:lnTo>
                  <a:pt x="20735" y="109643"/>
                </a:lnTo>
                <a:lnTo>
                  <a:pt x="20966" y="109967"/>
                </a:lnTo>
                <a:lnTo>
                  <a:pt x="21244" y="110199"/>
                </a:lnTo>
                <a:lnTo>
                  <a:pt x="21522" y="110476"/>
                </a:lnTo>
                <a:lnTo>
                  <a:pt x="21845" y="110662"/>
                </a:lnTo>
                <a:lnTo>
                  <a:pt x="22169" y="110847"/>
                </a:lnTo>
                <a:lnTo>
                  <a:pt x="22540" y="110986"/>
                </a:lnTo>
                <a:lnTo>
                  <a:pt x="22910" y="111032"/>
                </a:lnTo>
                <a:lnTo>
                  <a:pt x="23280" y="111078"/>
                </a:lnTo>
                <a:lnTo>
                  <a:pt x="23651" y="110986"/>
                </a:lnTo>
                <a:lnTo>
                  <a:pt x="24021" y="110893"/>
                </a:lnTo>
                <a:lnTo>
                  <a:pt x="24391" y="110754"/>
                </a:lnTo>
                <a:lnTo>
                  <a:pt x="24669" y="110523"/>
                </a:lnTo>
                <a:lnTo>
                  <a:pt x="24946" y="110245"/>
                </a:lnTo>
                <a:lnTo>
                  <a:pt x="25178" y="109921"/>
                </a:lnTo>
                <a:lnTo>
                  <a:pt x="25270" y="109597"/>
                </a:lnTo>
                <a:lnTo>
                  <a:pt x="25363" y="109273"/>
                </a:lnTo>
                <a:lnTo>
                  <a:pt x="25363" y="108949"/>
                </a:lnTo>
                <a:lnTo>
                  <a:pt x="25317" y="108625"/>
                </a:lnTo>
                <a:lnTo>
                  <a:pt x="25224" y="108301"/>
                </a:lnTo>
                <a:lnTo>
                  <a:pt x="24993" y="107653"/>
                </a:lnTo>
                <a:lnTo>
                  <a:pt x="24715" y="107052"/>
                </a:lnTo>
                <a:lnTo>
                  <a:pt x="24345" y="106265"/>
                </a:lnTo>
                <a:lnTo>
                  <a:pt x="24021" y="105478"/>
                </a:lnTo>
                <a:lnTo>
                  <a:pt x="23697" y="104645"/>
                </a:lnTo>
                <a:lnTo>
                  <a:pt x="23419" y="103812"/>
                </a:lnTo>
                <a:lnTo>
                  <a:pt x="23188" y="102979"/>
                </a:lnTo>
                <a:lnTo>
                  <a:pt x="23003" y="102146"/>
                </a:lnTo>
                <a:lnTo>
                  <a:pt x="22817" y="101266"/>
                </a:lnTo>
                <a:lnTo>
                  <a:pt x="22725" y="100433"/>
                </a:lnTo>
                <a:lnTo>
                  <a:pt x="22725" y="99600"/>
                </a:lnTo>
                <a:lnTo>
                  <a:pt x="22771" y="98767"/>
                </a:lnTo>
                <a:lnTo>
                  <a:pt x="22910" y="98026"/>
                </a:lnTo>
                <a:lnTo>
                  <a:pt x="23095" y="97286"/>
                </a:lnTo>
                <a:lnTo>
                  <a:pt x="23512" y="95805"/>
                </a:lnTo>
                <a:lnTo>
                  <a:pt x="23743" y="95064"/>
                </a:lnTo>
                <a:lnTo>
                  <a:pt x="23928" y="94278"/>
                </a:lnTo>
                <a:lnTo>
                  <a:pt x="24113" y="93537"/>
                </a:lnTo>
                <a:lnTo>
                  <a:pt x="24345" y="92843"/>
                </a:lnTo>
                <a:lnTo>
                  <a:pt x="24530" y="92195"/>
                </a:lnTo>
                <a:lnTo>
                  <a:pt x="24808" y="91547"/>
                </a:lnTo>
                <a:lnTo>
                  <a:pt x="25132" y="90945"/>
                </a:lnTo>
                <a:lnTo>
                  <a:pt x="25548" y="90344"/>
                </a:lnTo>
                <a:lnTo>
                  <a:pt x="26011" y="89788"/>
                </a:lnTo>
                <a:lnTo>
                  <a:pt x="26566" y="89233"/>
                </a:lnTo>
                <a:lnTo>
                  <a:pt x="26705" y="89186"/>
                </a:lnTo>
                <a:lnTo>
                  <a:pt x="27029" y="89140"/>
                </a:lnTo>
                <a:lnTo>
                  <a:pt x="27955" y="89048"/>
                </a:lnTo>
                <a:lnTo>
                  <a:pt x="28140" y="89649"/>
                </a:lnTo>
                <a:lnTo>
                  <a:pt x="28371" y="90112"/>
                </a:lnTo>
                <a:lnTo>
                  <a:pt x="29112" y="91963"/>
                </a:lnTo>
                <a:lnTo>
                  <a:pt x="29436" y="92935"/>
                </a:lnTo>
                <a:lnTo>
                  <a:pt x="29760" y="93861"/>
                </a:lnTo>
                <a:lnTo>
                  <a:pt x="29991" y="94833"/>
                </a:lnTo>
                <a:lnTo>
                  <a:pt x="30176" y="95805"/>
                </a:lnTo>
                <a:lnTo>
                  <a:pt x="30362" y="96823"/>
                </a:lnTo>
                <a:lnTo>
                  <a:pt x="30408" y="97795"/>
                </a:lnTo>
                <a:lnTo>
                  <a:pt x="30408" y="98628"/>
                </a:lnTo>
                <a:lnTo>
                  <a:pt x="30408" y="99415"/>
                </a:lnTo>
                <a:lnTo>
                  <a:pt x="30315" y="100248"/>
                </a:lnTo>
                <a:lnTo>
                  <a:pt x="30223" y="101035"/>
                </a:lnTo>
                <a:lnTo>
                  <a:pt x="29852" y="101266"/>
                </a:lnTo>
                <a:lnTo>
                  <a:pt x="29436" y="101451"/>
                </a:lnTo>
                <a:lnTo>
                  <a:pt x="28927" y="101636"/>
                </a:lnTo>
                <a:lnTo>
                  <a:pt x="28371" y="101822"/>
                </a:lnTo>
                <a:lnTo>
                  <a:pt x="28094" y="101914"/>
                </a:lnTo>
                <a:lnTo>
                  <a:pt x="27862" y="102053"/>
                </a:lnTo>
                <a:lnTo>
                  <a:pt x="27677" y="102238"/>
                </a:lnTo>
                <a:lnTo>
                  <a:pt x="27492" y="102423"/>
                </a:lnTo>
                <a:lnTo>
                  <a:pt x="27399" y="102608"/>
                </a:lnTo>
                <a:lnTo>
                  <a:pt x="27353" y="102794"/>
                </a:lnTo>
                <a:lnTo>
                  <a:pt x="27353" y="103164"/>
                </a:lnTo>
                <a:lnTo>
                  <a:pt x="27399" y="103534"/>
                </a:lnTo>
                <a:lnTo>
                  <a:pt x="27538" y="103858"/>
                </a:lnTo>
                <a:lnTo>
                  <a:pt x="27770" y="104182"/>
                </a:lnTo>
                <a:lnTo>
                  <a:pt x="28047" y="104460"/>
                </a:lnTo>
                <a:lnTo>
                  <a:pt x="28325" y="104645"/>
                </a:lnTo>
                <a:lnTo>
                  <a:pt x="28649" y="104830"/>
                </a:lnTo>
                <a:lnTo>
                  <a:pt x="29204" y="105061"/>
                </a:lnTo>
                <a:lnTo>
                  <a:pt x="28788" y="106357"/>
                </a:lnTo>
                <a:lnTo>
                  <a:pt x="28325" y="107607"/>
                </a:lnTo>
                <a:lnTo>
                  <a:pt x="27446" y="110014"/>
                </a:lnTo>
                <a:lnTo>
                  <a:pt x="26983" y="111171"/>
                </a:lnTo>
                <a:lnTo>
                  <a:pt x="26613" y="112374"/>
                </a:lnTo>
                <a:lnTo>
                  <a:pt x="26242" y="113577"/>
                </a:lnTo>
                <a:lnTo>
                  <a:pt x="25965" y="114827"/>
                </a:lnTo>
                <a:lnTo>
                  <a:pt x="25687" y="116030"/>
                </a:lnTo>
                <a:lnTo>
                  <a:pt x="25548" y="117280"/>
                </a:lnTo>
                <a:lnTo>
                  <a:pt x="25456" y="118576"/>
                </a:lnTo>
                <a:lnTo>
                  <a:pt x="25502" y="119224"/>
                </a:lnTo>
                <a:lnTo>
                  <a:pt x="25502" y="119826"/>
                </a:lnTo>
                <a:lnTo>
                  <a:pt x="25594" y="120473"/>
                </a:lnTo>
                <a:lnTo>
                  <a:pt x="25687" y="121121"/>
                </a:lnTo>
                <a:lnTo>
                  <a:pt x="25826" y="121723"/>
                </a:lnTo>
                <a:lnTo>
                  <a:pt x="25965" y="122325"/>
                </a:lnTo>
                <a:lnTo>
                  <a:pt x="26150" y="122926"/>
                </a:lnTo>
                <a:lnTo>
                  <a:pt x="26381" y="123528"/>
                </a:lnTo>
                <a:lnTo>
                  <a:pt x="26659" y="124084"/>
                </a:lnTo>
                <a:lnTo>
                  <a:pt x="26937" y="124639"/>
                </a:lnTo>
                <a:lnTo>
                  <a:pt x="27261" y="125148"/>
                </a:lnTo>
                <a:lnTo>
                  <a:pt x="27631" y="125657"/>
                </a:lnTo>
                <a:lnTo>
                  <a:pt x="28047" y="126166"/>
                </a:lnTo>
                <a:lnTo>
                  <a:pt x="28510" y="126583"/>
                </a:lnTo>
                <a:lnTo>
                  <a:pt x="28880" y="126907"/>
                </a:lnTo>
                <a:lnTo>
                  <a:pt x="29112" y="127046"/>
                </a:lnTo>
                <a:lnTo>
                  <a:pt x="29343" y="127092"/>
                </a:lnTo>
                <a:lnTo>
                  <a:pt x="29621" y="127092"/>
                </a:lnTo>
                <a:lnTo>
                  <a:pt x="29852" y="127046"/>
                </a:lnTo>
                <a:lnTo>
                  <a:pt x="30084" y="126907"/>
                </a:lnTo>
                <a:lnTo>
                  <a:pt x="30269" y="126722"/>
                </a:lnTo>
                <a:lnTo>
                  <a:pt x="30454" y="126536"/>
                </a:lnTo>
                <a:lnTo>
                  <a:pt x="30547" y="126259"/>
                </a:lnTo>
                <a:lnTo>
                  <a:pt x="30639" y="126027"/>
                </a:lnTo>
                <a:lnTo>
                  <a:pt x="30685" y="125750"/>
                </a:lnTo>
                <a:lnTo>
                  <a:pt x="30685" y="125472"/>
                </a:lnTo>
                <a:lnTo>
                  <a:pt x="30639" y="125194"/>
                </a:lnTo>
                <a:lnTo>
                  <a:pt x="30547" y="124685"/>
                </a:lnTo>
                <a:lnTo>
                  <a:pt x="30362" y="124176"/>
                </a:lnTo>
                <a:lnTo>
                  <a:pt x="30130" y="123713"/>
                </a:lnTo>
                <a:lnTo>
                  <a:pt x="29852" y="122926"/>
                </a:lnTo>
                <a:lnTo>
                  <a:pt x="29621" y="122140"/>
                </a:lnTo>
                <a:lnTo>
                  <a:pt x="29436" y="121353"/>
                </a:lnTo>
                <a:lnTo>
                  <a:pt x="29297" y="120566"/>
                </a:lnTo>
                <a:lnTo>
                  <a:pt x="29204" y="119779"/>
                </a:lnTo>
                <a:lnTo>
                  <a:pt x="29112" y="118946"/>
                </a:lnTo>
                <a:lnTo>
                  <a:pt x="29112" y="118159"/>
                </a:lnTo>
                <a:lnTo>
                  <a:pt x="29112" y="117326"/>
                </a:lnTo>
                <a:lnTo>
                  <a:pt x="29158" y="116539"/>
                </a:lnTo>
                <a:lnTo>
                  <a:pt x="29251" y="115706"/>
                </a:lnTo>
                <a:lnTo>
                  <a:pt x="29482" y="114086"/>
                </a:lnTo>
                <a:lnTo>
                  <a:pt x="29806" y="112467"/>
                </a:lnTo>
                <a:lnTo>
                  <a:pt x="30176" y="110847"/>
                </a:lnTo>
                <a:lnTo>
                  <a:pt x="30547" y="109458"/>
                </a:lnTo>
                <a:lnTo>
                  <a:pt x="30963" y="108023"/>
                </a:lnTo>
                <a:lnTo>
                  <a:pt x="31843" y="105200"/>
                </a:lnTo>
                <a:lnTo>
                  <a:pt x="32491" y="105015"/>
                </a:lnTo>
                <a:lnTo>
                  <a:pt x="33092" y="104737"/>
                </a:lnTo>
                <a:lnTo>
                  <a:pt x="33370" y="104599"/>
                </a:lnTo>
                <a:lnTo>
                  <a:pt x="33648" y="104413"/>
                </a:lnTo>
                <a:lnTo>
                  <a:pt x="34110" y="103951"/>
                </a:lnTo>
                <a:lnTo>
                  <a:pt x="34573" y="103395"/>
                </a:lnTo>
                <a:lnTo>
                  <a:pt x="34990" y="102840"/>
                </a:lnTo>
                <a:lnTo>
                  <a:pt x="35314" y="102238"/>
                </a:lnTo>
                <a:lnTo>
                  <a:pt x="35591" y="101590"/>
                </a:lnTo>
                <a:lnTo>
                  <a:pt x="35869" y="100942"/>
                </a:lnTo>
                <a:lnTo>
                  <a:pt x="36054" y="100341"/>
                </a:lnTo>
                <a:lnTo>
                  <a:pt x="36286" y="99461"/>
                </a:lnTo>
                <a:lnTo>
                  <a:pt x="36425" y="98628"/>
                </a:lnTo>
                <a:lnTo>
                  <a:pt x="36656" y="96869"/>
                </a:lnTo>
                <a:lnTo>
                  <a:pt x="36795" y="96129"/>
                </a:lnTo>
                <a:lnTo>
                  <a:pt x="36887" y="95388"/>
                </a:lnTo>
                <a:lnTo>
                  <a:pt x="36980" y="94648"/>
                </a:lnTo>
                <a:lnTo>
                  <a:pt x="36980" y="94278"/>
                </a:lnTo>
                <a:lnTo>
                  <a:pt x="36980" y="93907"/>
                </a:lnTo>
                <a:lnTo>
                  <a:pt x="36749" y="91917"/>
                </a:lnTo>
                <a:lnTo>
                  <a:pt x="36471" y="89927"/>
                </a:lnTo>
                <a:lnTo>
                  <a:pt x="35915" y="85900"/>
                </a:lnTo>
                <a:lnTo>
                  <a:pt x="35777" y="85021"/>
                </a:lnTo>
                <a:lnTo>
                  <a:pt x="35730" y="84142"/>
                </a:lnTo>
                <a:lnTo>
                  <a:pt x="35684" y="83216"/>
                </a:lnTo>
                <a:lnTo>
                  <a:pt x="35730" y="82337"/>
                </a:lnTo>
                <a:lnTo>
                  <a:pt x="35823" y="81411"/>
                </a:lnTo>
                <a:lnTo>
                  <a:pt x="36008" y="80532"/>
                </a:lnTo>
                <a:lnTo>
                  <a:pt x="36147" y="80208"/>
                </a:lnTo>
                <a:lnTo>
                  <a:pt x="36378" y="79745"/>
                </a:lnTo>
                <a:lnTo>
                  <a:pt x="36610" y="79328"/>
                </a:lnTo>
                <a:lnTo>
                  <a:pt x="36656" y="79143"/>
                </a:lnTo>
                <a:lnTo>
                  <a:pt x="36656" y="79004"/>
                </a:lnTo>
                <a:lnTo>
                  <a:pt x="37397" y="84327"/>
                </a:lnTo>
                <a:lnTo>
                  <a:pt x="38230" y="89649"/>
                </a:lnTo>
                <a:lnTo>
                  <a:pt x="39016" y="95111"/>
                </a:lnTo>
                <a:lnTo>
                  <a:pt x="39109" y="95712"/>
                </a:lnTo>
                <a:lnTo>
                  <a:pt x="39294" y="96314"/>
                </a:lnTo>
                <a:lnTo>
                  <a:pt x="39664" y="97517"/>
                </a:lnTo>
                <a:lnTo>
                  <a:pt x="40035" y="98721"/>
                </a:lnTo>
                <a:lnTo>
                  <a:pt x="40173" y="99322"/>
                </a:lnTo>
                <a:lnTo>
                  <a:pt x="40359" y="99924"/>
                </a:lnTo>
                <a:lnTo>
                  <a:pt x="40497" y="100803"/>
                </a:lnTo>
                <a:lnTo>
                  <a:pt x="40497" y="101220"/>
                </a:lnTo>
                <a:lnTo>
                  <a:pt x="40497" y="101683"/>
                </a:lnTo>
                <a:lnTo>
                  <a:pt x="40405" y="102099"/>
                </a:lnTo>
                <a:lnTo>
                  <a:pt x="40312" y="102470"/>
                </a:lnTo>
                <a:lnTo>
                  <a:pt x="40127" y="102840"/>
                </a:lnTo>
                <a:lnTo>
                  <a:pt x="39849" y="103164"/>
                </a:lnTo>
                <a:lnTo>
                  <a:pt x="39479" y="103488"/>
                </a:lnTo>
                <a:lnTo>
                  <a:pt x="39016" y="103765"/>
                </a:lnTo>
                <a:lnTo>
                  <a:pt x="38600" y="104043"/>
                </a:lnTo>
                <a:lnTo>
                  <a:pt x="38415" y="104182"/>
                </a:lnTo>
                <a:lnTo>
                  <a:pt x="38276" y="104413"/>
                </a:lnTo>
                <a:lnTo>
                  <a:pt x="38137" y="104691"/>
                </a:lnTo>
                <a:lnTo>
                  <a:pt x="38044" y="105015"/>
                </a:lnTo>
                <a:lnTo>
                  <a:pt x="38044" y="105385"/>
                </a:lnTo>
                <a:lnTo>
                  <a:pt x="38137" y="105709"/>
                </a:lnTo>
                <a:lnTo>
                  <a:pt x="38276" y="106080"/>
                </a:lnTo>
                <a:lnTo>
                  <a:pt x="38461" y="106357"/>
                </a:lnTo>
                <a:lnTo>
                  <a:pt x="38692" y="106635"/>
                </a:lnTo>
                <a:lnTo>
                  <a:pt x="38970" y="106820"/>
                </a:lnTo>
                <a:lnTo>
                  <a:pt x="39387" y="107005"/>
                </a:lnTo>
                <a:lnTo>
                  <a:pt x="39757" y="107144"/>
                </a:lnTo>
                <a:lnTo>
                  <a:pt x="40173" y="107190"/>
                </a:lnTo>
                <a:lnTo>
                  <a:pt x="40590" y="107144"/>
                </a:lnTo>
                <a:lnTo>
                  <a:pt x="40960" y="107052"/>
                </a:lnTo>
                <a:lnTo>
                  <a:pt x="41284" y="106913"/>
                </a:lnTo>
                <a:lnTo>
                  <a:pt x="41608" y="106681"/>
                </a:lnTo>
                <a:lnTo>
                  <a:pt x="41840" y="106404"/>
                </a:lnTo>
                <a:lnTo>
                  <a:pt x="42441" y="105247"/>
                </a:lnTo>
                <a:lnTo>
                  <a:pt x="42765" y="104599"/>
                </a:lnTo>
                <a:lnTo>
                  <a:pt x="42997" y="103997"/>
                </a:lnTo>
                <a:lnTo>
                  <a:pt x="43228" y="103210"/>
                </a:lnTo>
                <a:lnTo>
                  <a:pt x="43367" y="102377"/>
                </a:lnTo>
                <a:lnTo>
                  <a:pt x="43413" y="101544"/>
                </a:lnTo>
                <a:lnTo>
                  <a:pt x="43367" y="100711"/>
                </a:lnTo>
                <a:lnTo>
                  <a:pt x="43182" y="99878"/>
                </a:lnTo>
                <a:lnTo>
                  <a:pt x="42950" y="99091"/>
                </a:lnTo>
                <a:lnTo>
                  <a:pt x="42626" y="98304"/>
                </a:lnTo>
                <a:lnTo>
                  <a:pt x="42164" y="97610"/>
                </a:lnTo>
                <a:lnTo>
                  <a:pt x="42164" y="94602"/>
                </a:lnTo>
                <a:lnTo>
                  <a:pt x="42164" y="91593"/>
                </a:lnTo>
                <a:lnTo>
                  <a:pt x="42164" y="88539"/>
                </a:lnTo>
                <a:lnTo>
                  <a:pt x="42164" y="85484"/>
                </a:lnTo>
                <a:lnTo>
                  <a:pt x="42117" y="83957"/>
                </a:lnTo>
                <a:lnTo>
                  <a:pt x="42025" y="82429"/>
                </a:lnTo>
                <a:lnTo>
                  <a:pt x="41886" y="80902"/>
                </a:lnTo>
                <a:lnTo>
                  <a:pt x="41747" y="79421"/>
                </a:lnTo>
                <a:lnTo>
                  <a:pt x="41516" y="77940"/>
                </a:lnTo>
                <a:lnTo>
                  <a:pt x="41238" y="76505"/>
                </a:lnTo>
                <a:lnTo>
                  <a:pt x="40868" y="75070"/>
                </a:lnTo>
                <a:lnTo>
                  <a:pt x="40451" y="73636"/>
                </a:lnTo>
                <a:lnTo>
                  <a:pt x="40266" y="73173"/>
                </a:lnTo>
                <a:lnTo>
                  <a:pt x="39942" y="72710"/>
                </a:lnTo>
                <a:lnTo>
                  <a:pt x="40497" y="72432"/>
                </a:lnTo>
                <a:lnTo>
                  <a:pt x="40960" y="72154"/>
                </a:lnTo>
                <a:lnTo>
                  <a:pt x="41423" y="71831"/>
                </a:lnTo>
                <a:lnTo>
                  <a:pt x="41886" y="71507"/>
                </a:lnTo>
                <a:lnTo>
                  <a:pt x="42302" y="71136"/>
                </a:lnTo>
                <a:lnTo>
                  <a:pt x="42673" y="70720"/>
                </a:lnTo>
                <a:lnTo>
                  <a:pt x="43043" y="70303"/>
                </a:lnTo>
                <a:lnTo>
                  <a:pt x="43367" y="69887"/>
                </a:lnTo>
                <a:lnTo>
                  <a:pt x="43645" y="69424"/>
                </a:lnTo>
                <a:lnTo>
                  <a:pt x="43922" y="68961"/>
                </a:lnTo>
                <a:lnTo>
                  <a:pt x="44154" y="68498"/>
                </a:lnTo>
                <a:lnTo>
                  <a:pt x="44385" y="68035"/>
                </a:lnTo>
                <a:lnTo>
                  <a:pt x="44570" y="67480"/>
                </a:lnTo>
                <a:lnTo>
                  <a:pt x="44709" y="66971"/>
                </a:lnTo>
                <a:lnTo>
                  <a:pt x="44848" y="66415"/>
                </a:lnTo>
                <a:lnTo>
                  <a:pt x="44941" y="65860"/>
                </a:lnTo>
                <a:lnTo>
                  <a:pt x="44987" y="65444"/>
                </a:lnTo>
                <a:lnTo>
                  <a:pt x="45033" y="65027"/>
                </a:lnTo>
                <a:lnTo>
                  <a:pt x="44987" y="64564"/>
                </a:lnTo>
                <a:lnTo>
                  <a:pt x="44941" y="64101"/>
                </a:lnTo>
                <a:lnTo>
                  <a:pt x="44755" y="63083"/>
                </a:lnTo>
                <a:lnTo>
                  <a:pt x="44478" y="62111"/>
                </a:lnTo>
                <a:lnTo>
                  <a:pt x="44061" y="61093"/>
                </a:lnTo>
                <a:lnTo>
                  <a:pt x="43645" y="60121"/>
                </a:lnTo>
                <a:lnTo>
                  <a:pt x="43182" y="59149"/>
                </a:lnTo>
                <a:lnTo>
                  <a:pt x="42673" y="58270"/>
                </a:lnTo>
                <a:lnTo>
                  <a:pt x="42395" y="57807"/>
                </a:lnTo>
                <a:lnTo>
                  <a:pt x="42071" y="57298"/>
                </a:lnTo>
                <a:lnTo>
                  <a:pt x="41331" y="56280"/>
                </a:lnTo>
                <a:lnTo>
                  <a:pt x="40590" y="55261"/>
                </a:lnTo>
                <a:lnTo>
                  <a:pt x="40266" y="54752"/>
                </a:lnTo>
                <a:lnTo>
                  <a:pt x="39988" y="54197"/>
                </a:lnTo>
                <a:lnTo>
                  <a:pt x="39803" y="53734"/>
                </a:lnTo>
                <a:lnTo>
                  <a:pt x="39711" y="53225"/>
                </a:lnTo>
                <a:lnTo>
                  <a:pt x="39664" y="52716"/>
                </a:lnTo>
                <a:lnTo>
                  <a:pt x="39664" y="52160"/>
                </a:lnTo>
                <a:lnTo>
                  <a:pt x="39618" y="51142"/>
                </a:lnTo>
                <a:lnTo>
                  <a:pt x="39618" y="50679"/>
                </a:lnTo>
                <a:lnTo>
                  <a:pt x="39526" y="50217"/>
                </a:lnTo>
                <a:lnTo>
                  <a:pt x="39155" y="50957"/>
                </a:lnTo>
                <a:lnTo>
                  <a:pt x="38831" y="51559"/>
                </a:lnTo>
                <a:lnTo>
                  <a:pt x="38461" y="52114"/>
                </a:lnTo>
                <a:lnTo>
                  <a:pt x="38044" y="52577"/>
                </a:lnTo>
                <a:lnTo>
                  <a:pt x="37674" y="52947"/>
                </a:lnTo>
                <a:lnTo>
                  <a:pt x="37258" y="53225"/>
                </a:lnTo>
                <a:lnTo>
                  <a:pt x="36795" y="53456"/>
                </a:lnTo>
                <a:lnTo>
                  <a:pt x="36378" y="53595"/>
                </a:lnTo>
                <a:lnTo>
                  <a:pt x="35545" y="53734"/>
                </a:lnTo>
                <a:lnTo>
                  <a:pt x="34758" y="53873"/>
                </a:lnTo>
                <a:lnTo>
                  <a:pt x="33925" y="54012"/>
                </a:lnTo>
                <a:lnTo>
                  <a:pt x="33138" y="54197"/>
                </a:lnTo>
                <a:lnTo>
                  <a:pt x="33138" y="54151"/>
                </a:lnTo>
                <a:lnTo>
                  <a:pt x="32583" y="54382"/>
                </a:lnTo>
                <a:lnTo>
                  <a:pt x="31981" y="54613"/>
                </a:lnTo>
                <a:lnTo>
                  <a:pt x="31333" y="54891"/>
                </a:lnTo>
                <a:lnTo>
                  <a:pt x="30732" y="55215"/>
                </a:lnTo>
                <a:lnTo>
                  <a:pt x="30084" y="55585"/>
                </a:lnTo>
                <a:lnTo>
                  <a:pt x="29482" y="55956"/>
                </a:lnTo>
                <a:lnTo>
                  <a:pt x="28880" y="56372"/>
                </a:lnTo>
                <a:lnTo>
                  <a:pt x="28325" y="56789"/>
                </a:lnTo>
                <a:lnTo>
                  <a:pt x="27955" y="54937"/>
                </a:lnTo>
                <a:lnTo>
                  <a:pt x="27862" y="54336"/>
                </a:lnTo>
                <a:lnTo>
                  <a:pt x="27770" y="53734"/>
                </a:lnTo>
                <a:lnTo>
                  <a:pt x="27770" y="53132"/>
                </a:lnTo>
                <a:lnTo>
                  <a:pt x="27816" y="52531"/>
                </a:lnTo>
                <a:lnTo>
                  <a:pt x="27862" y="51929"/>
                </a:lnTo>
                <a:lnTo>
                  <a:pt x="27955" y="51374"/>
                </a:lnTo>
                <a:lnTo>
                  <a:pt x="28186" y="50170"/>
                </a:lnTo>
                <a:lnTo>
                  <a:pt x="28464" y="48828"/>
                </a:lnTo>
                <a:lnTo>
                  <a:pt x="28742" y="47440"/>
                </a:lnTo>
                <a:lnTo>
                  <a:pt x="29204" y="44755"/>
                </a:lnTo>
                <a:lnTo>
                  <a:pt x="29251" y="43968"/>
                </a:lnTo>
                <a:lnTo>
                  <a:pt x="29343" y="43089"/>
                </a:lnTo>
                <a:lnTo>
                  <a:pt x="29390" y="42117"/>
                </a:lnTo>
                <a:lnTo>
                  <a:pt x="29436" y="41145"/>
                </a:lnTo>
                <a:lnTo>
                  <a:pt x="29575" y="40173"/>
                </a:lnTo>
                <a:lnTo>
                  <a:pt x="29760" y="39248"/>
                </a:lnTo>
                <a:lnTo>
                  <a:pt x="29852" y="38831"/>
                </a:lnTo>
                <a:lnTo>
                  <a:pt x="30038" y="38461"/>
                </a:lnTo>
                <a:lnTo>
                  <a:pt x="30223" y="38091"/>
                </a:lnTo>
                <a:lnTo>
                  <a:pt x="30454" y="37813"/>
                </a:lnTo>
                <a:lnTo>
                  <a:pt x="30732" y="37535"/>
                </a:lnTo>
                <a:lnTo>
                  <a:pt x="31056" y="37257"/>
                </a:lnTo>
                <a:lnTo>
                  <a:pt x="31333" y="36980"/>
                </a:lnTo>
                <a:lnTo>
                  <a:pt x="31611" y="36656"/>
                </a:lnTo>
                <a:lnTo>
                  <a:pt x="31889" y="36378"/>
                </a:lnTo>
                <a:lnTo>
                  <a:pt x="32074" y="36054"/>
                </a:lnTo>
                <a:lnTo>
                  <a:pt x="32259" y="35730"/>
                </a:lnTo>
                <a:lnTo>
                  <a:pt x="32398" y="35406"/>
                </a:lnTo>
                <a:lnTo>
                  <a:pt x="32491" y="35036"/>
                </a:lnTo>
                <a:lnTo>
                  <a:pt x="32583" y="34666"/>
                </a:lnTo>
                <a:lnTo>
                  <a:pt x="32629" y="34295"/>
                </a:lnTo>
                <a:lnTo>
                  <a:pt x="32629" y="33879"/>
                </a:lnTo>
                <a:lnTo>
                  <a:pt x="32583" y="33555"/>
                </a:lnTo>
                <a:lnTo>
                  <a:pt x="32491" y="33231"/>
                </a:lnTo>
                <a:lnTo>
                  <a:pt x="33833" y="31704"/>
                </a:lnTo>
                <a:lnTo>
                  <a:pt x="33833" y="31518"/>
                </a:lnTo>
                <a:lnTo>
                  <a:pt x="33879" y="31333"/>
                </a:lnTo>
                <a:lnTo>
                  <a:pt x="34110" y="30963"/>
                </a:lnTo>
                <a:lnTo>
                  <a:pt x="34388" y="30546"/>
                </a:lnTo>
                <a:lnTo>
                  <a:pt x="34805" y="30130"/>
                </a:lnTo>
                <a:lnTo>
                  <a:pt x="35267" y="29667"/>
                </a:lnTo>
                <a:lnTo>
                  <a:pt x="35823" y="29204"/>
                </a:lnTo>
                <a:lnTo>
                  <a:pt x="37026" y="28279"/>
                </a:lnTo>
                <a:lnTo>
                  <a:pt x="38276" y="27353"/>
                </a:lnTo>
                <a:lnTo>
                  <a:pt x="39479" y="26566"/>
                </a:lnTo>
                <a:lnTo>
                  <a:pt x="41192" y="25455"/>
                </a:lnTo>
                <a:lnTo>
                  <a:pt x="42210" y="24807"/>
                </a:lnTo>
                <a:lnTo>
                  <a:pt x="43274" y="24206"/>
                </a:lnTo>
                <a:lnTo>
                  <a:pt x="44339" y="23650"/>
                </a:lnTo>
                <a:lnTo>
                  <a:pt x="45403" y="23141"/>
                </a:lnTo>
                <a:lnTo>
                  <a:pt x="46514" y="22632"/>
                </a:lnTo>
                <a:lnTo>
                  <a:pt x="47579" y="22169"/>
                </a:lnTo>
                <a:lnTo>
                  <a:pt x="49847" y="21290"/>
                </a:lnTo>
                <a:lnTo>
                  <a:pt x="50402" y="21059"/>
                </a:lnTo>
                <a:lnTo>
                  <a:pt x="50957" y="20781"/>
                </a:lnTo>
                <a:lnTo>
                  <a:pt x="51513" y="20503"/>
                </a:lnTo>
                <a:lnTo>
                  <a:pt x="52068" y="20179"/>
                </a:lnTo>
                <a:lnTo>
                  <a:pt x="53086" y="19485"/>
                </a:lnTo>
                <a:lnTo>
                  <a:pt x="54105" y="18744"/>
                </a:lnTo>
                <a:lnTo>
                  <a:pt x="55077" y="17865"/>
                </a:lnTo>
                <a:lnTo>
                  <a:pt x="56048" y="16939"/>
                </a:lnTo>
                <a:lnTo>
                  <a:pt x="56974" y="15967"/>
                </a:lnTo>
                <a:lnTo>
                  <a:pt x="57900" y="14949"/>
                </a:lnTo>
                <a:lnTo>
                  <a:pt x="58779" y="13885"/>
                </a:lnTo>
                <a:lnTo>
                  <a:pt x="59659" y="12820"/>
                </a:lnTo>
                <a:lnTo>
                  <a:pt x="61325" y="10645"/>
                </a:lnTo>
                <a:lnTo>
                  <a:pt x="62991" y="8562"/>
                </a:lnTo>
                <a:lnTo>
                  <a:pt x="63778" y="7590"/>
                </a:lnTo>
                <a:lnTo>
                  <a:pt x="64565" y="6665"/>
                </a:lnTo>
                <a:lnTo>
                  <a:pt x="65166" y="5970"/>
                </a:lnTo>
                <a:lnTo>
                  <a:pt x="65768" y="5230"/>
                </a:lnTo>
                <a:lnTo>
                  <a:pt x="65999" y="4860"/>
                </a:lnTo>
                <a:lnTo>
                  <a:pt x="66231" y="4443"/>
                </a:lnTo>
                <a:lnTo>
                  <a:pt x="66416" y="4027"/>
                </a:lnTo>
                <a:lnTo>
                  <a:pt x="66555" y="3564"/>
                </a:lnTo>
                <a:lnTo>
                  <a:pt x="66647" y="3101"/>
                </a:lnTo>
                <a:lnTo>
                  <a:pt x="66694" y="2638"/>
                </a:lnTo>
                <a:lnTo>
                  <a:pt x="66694" y="2175"/>
                </a:lnTo>
                <a:lnTo>
                  <a:pt x="66555" y="1712"/>
                </a:lnTo>
                <a:lnTo>
                  <a:pt x="66416" y="1296"/>
                </a:lnTo>
                <a:lnTo>
                  <a:pt x="66184" y="879"/>
                </a:lnTo>
                <a:lnTo>
                  <a:pt x="65907" y="555"/>
                </a:lnTo>
                <a:lnTo>
                  <a:pt x="65536" y="278"/>
                </a:lnTo>
                <a:lnTo>
                  <a:pt x="65259" y="185"/>
                </a:lnTo>
                <a:lnTo>
                  <a:pt x="65027" y="93"/>
                </a:lnTo>
                <a:lnTo>
                  <a:pt x="64796" y="46"/>
                </a:lnTo>
                <a:lnTo>
                  <a:pt x="6451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D424BD45-3AF8-40ED-A4B2-FCF47E76F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828" y="3407592"/>
            <a:ext cx="4839300" cy="520500"/>
          </a:xfrm>
        </p:spPr>
        <p:txBody>
          <a:bodyPr/>
          <a:lstStyle/>
          <a:p>
            <a:r>
              <a:rPr lang="es-MX" dirty="0"/>
              <a:t>Tienes alguna duda, ¡Contáctanos!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4FC0ED5-DE89-4A97-97A7-037089C748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721917"/>
              </p:ext>
            </p:extLst>
          </p:nvPr>
        </p:nvGraphicFramePr>
        <p:xfrm>
          <a:off x="1524000" y="358276"/>
          <a:ext cx="6096000" cy="289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3" imgW="12963600" imgH="6162840" progId="Paint.Picture">
                  <p:embed/>
                </p:oleObj>
              </mc:Choice>
              <mc:Fallback>
                <p:oleObj name="Bitmap Image" r:id="rId3" imgW="12963600" imgH="6162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358276"/>
                        <a:ext cx="6096000" cy="289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65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"/>
          <p:cNvSpPr/>
          <p:nvPr/>
        </p:nvSpPr>
        <p:spPr>
          <a:xfrm>
            <a:off x="999325" y="748550"/>
            <a:ext cx="1143000" cy="114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 txBox="1">
            <a:spLocks noGrp="1"/>
          </p:cNvSpPr>
          <p:nvPr>
            <p:ph type="title"/>
          </p:nvPr>
        </p:nvSpPr>
        <p:spPr>
          <a:xfrm>
            <a:off x="404319" y="1837050"/>
            <a:ext cx="5091900" cy="15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llegar</a:t>
            </a:r>
            <a:endParaRPr dirty="0"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EC7E0D-AE66-454F-A74D-8CA39A074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325" y="2899172"/>
            <a:ext cx="4839300" cy="520500"/>
          </a:xfrm>
        </p:spPr>
        <p:txBody>
          <a:bodyPr/>
          <a:lstStyle/>
          <a:p>
            <a:r>
              <a:rPr lang="es-MX" dirty="0"/>
              <a:t>Ven y visítanos a nuestra tienda física.</a:t>
            </a:r>
          </a:p>
        </p:txBody>
      </p:sp>
      <p:sp>
        <p:nvSpPr>
          <p:cNvPr id="512" name="Google Shape;512;p30"/>
          <p:cNvSpPr/>
          <p:nvPr/>
        </p:nvSpPr>
        <p:spPr>
          <a:xfrm>
            <a:off x="-315900" y="3781750"/>
            <a:ext cx="1143032" cy="1229779"/>
          </a:xfrm>
          <a:custGeom>
            <a:avLst/>
            <a:gdLst/>
            <a:ahLst/>
            <a:cxnLst/>
            <a:rect l="l" t="t" r="r" b="b"/>
            <a:pathLst>
              <a:path w="29107" h="31316" extrusionOk="0">
                <a:moveTo>
                  <a:pt x="19950" y="2993"/>
                </a:moveTo>
                <a:lnTo>
                  <a:pt x="20057" y="3207"/>
                </a:lnTo>
                <a:lnTo>
                  <a:pt x="20093" y="3278"/>
                </a:lnTo>
                <a:lnTo>
                  <a:pt x="20093" y="3349"/>
                </a:lnTo>
                <a:lnTo>
                  <a:pt x="20093" y="3385"/>
                </a:lnTo>
                <a:lnTo>
                  <a:pt x="20022" y="3421"/>
                </a:lnTo>
                <a:lnTo>
                  <a:pt x="19915" y="3385"/>
                </a:lnTo>
                <a:lnTo>
                  <a:pt x="19844" y="3349"/>
                </a:lnTo>
                <a:lnTo>
                  <a:pt x="19737" y="3314"/>
                </a:lnTo>
                <a:lnTo>
                  <a:pt x="19844" y="3243"/>
                </a:lnTo>
                <a:lnTo>
                  <a:pt x="19915" y="3136"/>
                </a:lnTo>
                <a:lnTo>
                  <a:pt x="19950" y="2993"/>
                </a:lnTo>
                <a:close/>
                <a:moveTo>
                  <a:pt x="19587" y="3399"/>
                </a:moveTo>
                <a:lnTo>
                  <a:pt x="19559" y="3456"/>
                </a:lnTo>
                <a:lnTo>
                  <a:pt x="19559" y="3563"/>
                </a:lnTo>
                <a:lnTo>
                  <a:pt x="19487" y="3492"/>
                </a:lnTo>
                <a:lnTo>
                  <a:pt x="19487" y="3456"/>
                </a:lnTo>
                <a:lnTo>
                  <a:pt x="19523" y="3421"/>
                </a:lnTo>
                <a:lnTo>
                  <a:pt x="19587" y="3399"/>
                </a:lnTo>
                <a:close/>
                <a:moveTo>
                  <a:pt x="22230" y="3456"/>
                </a:moveTo>
                <a:lnTo>
                  <a:pt x="22337" y="3492"/>
                </a:lnTo>
                <a:lnTo>
                  <a:pt x="22409" y="3528"/>
                </a:lnTo>
                <a:lnTo>
                  <a:pt x="22409" y="3563"/>
                </a:lnTo>
                <a:lnTo>
                  <a:pt x="22409" y="3634"/>
                </a:lnTo>
                <a:lnTo>
                  <a:pt x="22337" y="3813"/>
                </a:lnTo>
                <a:lnTo>
                  <a:pt x="22337" y="3920"/>
                </a:lnTo>
                <a:lnTo>
                  <a:pt x="22337" y="3991"/>
                </a:lnTo>
                <a:lnTo>
                  <a:pt x="22124" y="4098"/>
                </a:lnTo>
                <a:lnTo>
                  <a:pt x="22017" y="4169"/>
                </a:lnTo>
                <a:lnTo>
                  <a:pt x="21910" y="4240"/>
                </a:lnTo>
                <a:lnTo>
                  <a:pt x="21874" y="4311"/>
                </a:lnTo>
                <a:lnTo>
                  <a:pt x="21839" y="4383"/>
                </a:lnTo>
                <a:lnTo>
                  <a:pt x="21732" y="4490"/>
                </a:lnTo>
                <a:lnTo>
                  <a:pt x="21732" y="4525"/>
                </a:lnTo>
                <a:lnTo>
                  <a:pt x="21696" y="4418"/>
                </a:lnTo>
                <a:lnTo>
                  <a:pt x="21660" y="4311"/>
                </a:lnTo>
                <a:lnTo>
                  <a:pt x="21625" y="4276"/>
                </a:lnTo>
                <a:lnTo>
                  <a:pt x="21554" y="4276"/>
                </a:lnTo>
                <a:lnTo>
                  <a:pt x="21589" y="4240"/>
                </a:lnTo>
                <a:lnTo>
                  <a:pt x="21589" y="4169"/>
                </a:lnTo>
                <a:lnTo>
                  <a:pt x="21589" y="4098"/>
                </a:lnTo>
                <a:lnTo>
                  <a:pt x="21554" y="4062"/>
                </a:lnTo>
                <a:lnTo>
                  <a:pt x="21482" y="3920"/>
                </a:lnTo>
                <a:lnTo>
                  <a:pt x="21447" y="3777"/>
                </a:lnTo>
                <a:lnTo>
                  <a:pt x="21482" y="3634"/>
                </a:lnTo>
                <a:lnTo>
                  <a:pt x="21554" y="3492"/>
                </a:lnTo>
                <a:lnTo>
                  <a:pt x="21589" y="3528"/>
                </a:lnTo>
                <a:lnTo>
                  <a:pt x="21660" y="3634"/>
                </a:lnTo>
                <a:lnTo>
                  <a:pt x="21732" y="3741"/>
                </a:lnTo>
                <a:lnTo>
                  <a:pt x="21767" y="3777"/>
                </a:lnTo>
                <a:lnTo>
                  <a:pt x="21839" y="3813"/>
                </a:lnTo>
                <a:lnTo>
                  <a:pt x="21874" y="3813"/>
                </a:lnTo>
                <a:lnTo>
                  <a:pt x="21910" y="3741"/>
                </a:lnTo>
                <a:lnTo>
                  <a:pt x="21945" y="3670"/>
                </a:lnTo>
                <a:lnTo>
                  <a:pt x="21910" y="3492"/>
                </a:lnTo>
                <a:lnTo>
                  <a:pt x="21945" y="3492"/>
                </a:lnTo>
                <a:lnTo>
                  <a:pt x="21945" y="3563"/>
                </a:lnTo>
                <a:lnTo>
                  <a:pt x="22088" y="3741"/>
                </a:lnTo>
                <a:lnTo>
                  <a:pt x="22124" y="3777"/>
                </a:lnTo>
                <a:lnTo>
                  <a:pt x="22230" y="3777"/>
                </a:lnTo>
                <a:lnTo>
                  <a:pt x="22266" y="3741"/>
                </a:lnTo>
                <a:lnTo>
                  <a:pt x="22266" y="3670"/>
                </a:lnTo>
                <a:lnTo>
                  <a:pt x="22230" y="3563"/>
                </a:lnTo>
                <a:lnTo>
                  <a:pt x="22159" y="3456"/>
                </a:lnTo>
                <a:close/>
                <a:moveTo>
                  <a:pt x="21304" y="4311"/>
                </a:moveTo>
                <a:lnTo>
                  <a:pt x="21447" y="4347"/>
                </a:lnTo>
                <a:lnTo>
                  <a:pt x="21375" y="4418"/>
                </a:lnTo>
                <a:lnTo>
                  <a:pt x="21304" y="4525"/>
                </a:lnTo>
                <a:lnTo>
                  <a:pt x="21197" y="4561"/>
                </a:lnTo>
                <a:lnTo>
                  <a:pt x="21162" y="4490"/>
                </a:lnTo>
                <a:lnTo>
                  <a:pt x="21090" y="4418"/>
                </a:lnTo>
                <a:lnTo>
                  <a:pt x="21055" y="4383"/>
                </a:lnTo>
                <a:lnTo>
                  <a:pt x="21162" y="4347"/>
                </a:lnTo>
                <a:lnTo>
                  <a:pt x="21304" y="4311"/>
                </a:lnTo>
                <a:close/>
                <a:moveTo>
                  <a:pt x="16602" y="6948"/>
                </a:moveTo>
                <a:lnTo>
                  <a:pt x="16673" y="7090"/>
                </a:lnTo>
                <a:lnTo>
                  <a:pt x="16851" y="7340"/>
                </a:lnTo>
                <a:lnTo>
                  <a:pt x="16958" y="7518"/>
                </a:lnTo>
                <a:lnTo>
                  <a:pt x="17029" y="7553"/>
                </a:lnTo>
                <a:lnTo>
                  <a:pt x="17136" y="7553"/>
                </a:lnTo>
                <a:lnTo>
                  <a:pt x="17172" y="7518"/>
                </a:lnTo>
                <a:lnTo>
                  <a:pt x="17207" y="7446"/>
                </a:lnTo>
                <a:lnTo>
                  <a:pt x="17207" y="7340"/>
                </a:lnTo>
                <a:lnTo>
                  <a:pt x="17172" y="7268"/>
                </a:lnTo>
                <a:lnTo>
                  <a:pt x="17279" y="7304"/>
                </a:lnTo>
                <a:lnTo>
                  <a:pt x="17314" y="7304"/>
                </a:lnTo>
                <a:lnTo>
                  <a:pt x="17279" y="7375"/>
                </a:lnTo>
                <a:lnTo>
                  <a:pt x="17243" y="7482"/>
                </a:lnTo>
                <a:lnTo>
                  <a:pt x="17207" y="7731"/>
                </a:lnTo>
                <a:lnTo>
                  <a:pt x="17243" y="8016"/>
                </a:lnTo>
                <a:lnTo>
                  <a:pt x="17314" y="8301"/>
                </a:lnTo>
                <a:lnTo>
                  <a:pt x="17492" y="8480"/>
                </a:lnTo>
                <a:lnTo>
                  <a:pt x="17706" y="8586"/>
                </a:lnTo>
                <a:lnTo>
                  <a:pt x="17991" y="8658"/>
                </a:lnTo>
                <a:lnTo>
                  <a:pt x="18312" y="8622"/>
                </a:lnTo>
                <a:lnTo>
                  <a:pt x="18597" y="8622"/>
                </a:lnTo>
                <a:lnTo>
                  <a:pt x="18668" y="8729"/>
                </a:lnTo>
                <a:lnTo>
                  <a:pt x="18775" y="8800"/>
                </a:lnTo>
                <a:lnTo>
                  <a:pt x="18917" y="8836"/>
                </a:lnTo>
                <a:lnTo>
                  <a:pt x="19095" y="8836"/>
                </a:lnTo>
                <a:lnTo>
                  <a:pt x="18882" y="8978"/>
                </a:lnTo>
                <a:lnTo>
                  <a:pt x="18276" y="9406"/>
                </a:lnTo>
                <a:lnTo>
                  <a:pt x="17564" y="9905"/>
                </a:lnTo>
                <a:lnTo>
                  <a:pt x="16887" y="10475"/>
                </a:lnTo>
                <a:lnTo>
                  <a:pt x="16281" y="10973"/>
                </a:lnTo>
                <a:lnTo>
                  <a:pt x="15747" y="11472"/>
                </a:lnTo>
                <a:lnTo>
                  <a:pt x="15782" y="11223"/>
                </a:lnTo>
                <a:lnTo>
                  <a:pt x="15747" y="10760"/>
                </a:lnTo>
                <a:lnTo>
                  <a:pt x="15711" y="10332"/>
                </a:lnTo>
                <a:lnTo>
                  <a:pt x="15604" y="9905"/>
                </a:lnTo>
                <a:lnTo>
                  <a:pt x="15497" y="9548"/>
                </a:lnTo>
                <a:lnTo>
                  <a:pt x="15070" y="8408"/>
                </a:lnTo>
                <a:lnTo>
                  <a:pt x="14713" y="7518"/>
                </a:lnTo>
                <a:lnTo>
                  <a:pt x="14749" y="7482"/>
                </a:lnTo>
                <a:lnTo>
                  <a:pt x="14820" y="7375"/>
                </a:lnTo>
                <a:lnTo>
                  <a:pt x="14892" y="7340"/>
                </a:lnTo>
                <a:lnTo>
                  <a:pt x="15034" y="7268"/>
                </a:lnTo>
                <a:lnTo>
                  <a:pt x="15248" y="7340"/>
                </a:lnTo>
                <a:lnTo>
                  <a:pt x="15426" y="7411"/>
                </a:lnTo>
                <a:lnTo>
                  <a:pt x="15568" y="7482"/>
                </a:lnTo>
                <a:lnTo>
                  <a:pt x="15854" y="7482"/>
                </a:lnTo>
                <a:lnTo>
                  <a:pt x="15960" y="7411"/>
                </a:lnTo>
                <a:lnTo>
                  <a:pt x="16174" y="7268"/>
                </a:lnTo>
                <a:lnTo>
                  <a:pt x="16210" y="7197"/>
                </a:lnTo>
                <a:lnTo>
                  <a:pt x="16210" y="7161"/>
                </a:lnTo>
                <a:lnTo>
                  <a:pt x="16210" y="7019"/>
                </a:lnTo>
                <a:lnTo>
                  <a:pt x="16281" y="6983"/>
                </a:lnTo>
                <a:lnTo>
                  <a:pt x="16352" y="6948"/>
                </a:lnTo>
                <a:close/>
                <a:moveTo>
                  <a:pt x="19772" y="8373"/>
                </a:moveTo>
                <a:lnTo>
                  <a:pt x="19808" y="8551"/>
                </a:lnTo>
                <a:lnTo>
                  <a:pt x="19808" y="8800"/>
                </a:lnTo>
                <a:lnTo>
                  <a:pt x="19844" y="8943"/>
                </a:lnTo>
                <a:lnTo>
                  <a:pt x="19915" y="9050"/>
                </a:lnTo>
                <a:lnTo>
                  <a:pt x="19986" y="9121"/>
                </a:lnTo>
                <a:lnTo>
                  <a:pt x="20164" y="9121"/>
                </a:lnTo>
                <a:lnTo>
                  <a:pt x="20271" y="9085"/>
                </a:lnTo>
                <a:lnTo>
                  <a:pt x="20342" y="9014"/>
                </a:lnTo>
                <a:lnTo>
                  <a:pt x="20378" y="9121"/>
                </a:lnTo>
                <a:lnTo>
                  <a:pt x="20449" y="9299"/>
                </a:lnTo>
                <a:lnTo>
                  <a:pt x="20592" y="9477"/>
                </a:lnTo>
                <a:lnTo>
                  <a:pt x="20912" y="9869"/>
                </a:lnTo>
                <a:lnTo>
                  <a:pt x="20984" y="9940"/>
                </a:lnTo>
                <a:lnTo>
                  <a:pt x="20200" y="10403"/>
                </a:lnTo>
                <a:lnTo>
                  <a:pt x="19380" y="10831"/>
                </a:lnTo>
                <a:lnTo>
                  <a:pt x="18525" y="11294"/>
                </a:lnTo>
                <a:lnTo>
                  <a:pt x="17706" y="11757"/>
                </a:lnTo>
                <a:lnTo>
                  <a:pt x="16922" y="12220"/>
                </a:lnTo>
                <a:lnTo>
                  <a:pt x="16566" y="12470"/>
                </a:lnTo>
                <a:lnTo>
                  <a:pt x="16245" y="12755"/>
                </a:lnTo>
                <a:lnTo>
                  <a:pt x="15960" y="13004"/>
                </a:lnTo>
                <a:lnTo>
                  <a:pt x="15675" y="13253"/>
                </a:lnTo>
                <a:lnTo>
                  <a:pt x="15462" y="13503"/>
                </a:lnTo>
                <a:lnTo>
                  <a:pt x="15533" y="13146"/>
                </a:lnTo>
                <a:lnTo>
                  <a:pt x="15640" y="12505"/>
                </a:lnTo>
                <a:lnTo>
                  <a:pt x="15747" y="11864"/>
                </a:lnTo>
                <a:lnTo>
                  <a:pt x="15854" y="11757"/>
                </a:lnTo>
                <a:lnTo>
                  <a:pt x="16032" y="11579"/>
                </a:lnTo>
                <a:lnTo>
                  <a:pt x="16459" y="11151"/>
                </a:lnTo>
                <a:lnTo>
                  <a:pt x="17029" y="10617"/>
                </a:lnTo>
                <a:lnTo>
                  <a:pt x="17670" y="10047"/>
                </a:lnTo>
                <a:lnTo>
                  <a:pt x="18347" y="9477"/>
                </a:lnTo>
                <a:lnTo>
                  <a:pt x="18917" y="9014"/>
                </a:lnTo>
                <a:lnTo>
                  <a:pt x="19202" y="8800"/>
                </a:lnTo>
                <a:lnTo>
                  <a:pt x="19309" y="8765"/>
                </a:lnTo>
                <a:lnTo>
                  <a:pt x="19487" y="8693"/>
                </a:lnTo>
                <a:lnTo>
                  <a:pt x="19630" y="8551"/>
                </a:lnTo>
                <a:lnTo>
                  <a:pt x="19772" y="8373"/>
                </a:lnTo>
                <a:close/>
                <a:moveTo>
                  <a:pt x="13538" y="7589"/>
                </a:moveTo>
                <a:lnTo>
                  <a:pt x="13645" y="7660"/>
                </a:lnTo>
                <a:lnTo>
                  <a:pt x="13823" y="7767"/>
                </a:lnTo>
                <a:lnTo>
                  <a:pt x="13965" y="7767"/>
                </a:lnTo>
                <a:lnTo>
                  <a:pt x="14001" y="7731"/>
                </a:lnTo>
                <a:lnTo>
                  <a:pt x="14001" y="7696"/>
                </a:lnTo>
                <a:lnTo>
                  <a:pt x="14179" y="7910"/>
                </a:lnTo>
                <a:lnTo>
                  <a:pt x="14250" y="7981"/>
                </a:lnTo>
                <a:lnTo>
                  <a:pt x="14357" y="8016"/>
                </a:lnTo>
                <a:lnTo>
                  <a:pt x="14428" y="8016"/>
                </a:lnTo>
                <a:lnTo>
                  <a:pt x="14464" y="7981"/>
                </a:lnTo>
                <a:lnTo>
                  <a:pt x="14535" y="7910"/>
                </a:lnTo>
                <a:lnTo>
                  <a:pt x="14571" y="7838"/>
                </a:lnTo>
                <a:lnTo>
                  <a:pt x="14607" y="7767"/>
                </a:lnTo>
                <a:lnTo>
                  <a:pt x="14892" y="8622"/>
                </a:lnTo>
                <a:lnTo>
                  <a:pt x="15212" y="9620"/>
                </a:lnTo>
                <a:lnTo>
                  <a:pt x="15283" y="10011"/>
                </a:lnTo>
                <a:lnTo>
                  <a:pt x="15355" y="10403"/>
                </a:lnTo>
                <a:lnTo>
                  <a:pt x="15390" y="10795"/>
                </a:lnTo>
                <a:lnTo>
                  <a:pt x="15390" y="11223"/>
                </a:lnTo>
                <a:lnTo>
                  <a:pt x="15355" y="11650"/>
                </a:lnTo>
                <a:lnTo>
                  <a:pt x="15283" y="12113"/>
                </a:lnTo>
                <a:lnTo>
                  <a:pt x="15070" y="13004"/>
                </a:lnTo>
                <a:lnTo>
                  <a:pt x="14785" y="13966"/>
                </a:lnTo>
                <a:lnTo>
                  <a:pt x="14464" y="14928"/>
                </a:lnTo>
                <a:lnTo>
                  <a:pt x="14322" y="15426"/>
                </a:lnTo>
                <a:lnTo>
                  <a:pt x="14322" y="15320"/>
                </a:lnTo>
                <a:lnTo>
                  <a:pt x="14286" y="15141"/>
                </a:lnTo>
                <a:lnTo>
                  <a:pt x="14286" y="14999"/>
                </a:lnTo>
                <a:lnTo>
                  <a:pt x="14143" y="14322"/>
                </a:lnTo>
                <a:lnTo>
                  <a:pt x="13965" y="13610"/>
                </a:lnTo>
                <a:lnTo>
                  <a:pt x="13823" y="12861"/>
                </a:lnTo>
                <a:lnTo>
                  <a:pt x="13752" y="12470"/>
                </a:lnTo>
                <a:lnTo>
                  <a:pt x="13716" y="12113"/>
                </a:lnTo>
                <a:lnTo>
                  <a:pt x="13716" y="11721"/>
                </a:lnTo>
                <a:lnTo>
                  <a:pt x="13716" y="11330"/>
                </a:lnTo>
                <a:lnTo>
                  <a:pt x="13716" y="11258"/>
                </a:lnTo>
                <a:lnTo>
                  <a:pt x="13752" y="11116"/>
                </a:lnTo>
                <a:lnTo>
                  <a:pt x="13680" y="10938"/>
                </a:lnTo>
                <a:lnTo>
                  <a:pt x="13573" y="10546"/>
                </a:lnTo>
                <a:lnTo>
                  <a:pt x="13324" y="9905"/>
                </a:lnTo>
                <a:lnTo>
                  <a:pt x="13075" y="9335"/>
                </a:lnTo>
                <a:lnTo>
                  <a:pt x="12932" y="9014"/>
                </a:lnTo>
                <a:lnTo>
                  <a:pt x="13075" y="8943"/>
                </a:lnTo>
                <a:lnTo>
                  <a:pt x="13182" y="8871"/>
                </a:lnTo>
                <a:lnTo>
                  <a:pt x="13288" y="8765"/>
                </a:lnTo>
                <a:lnTo>
                  <a:pt x="13360" y="8658"/>
                </a:lnTo>
                <a:lnTo>
                  <a:pt x="13431" y="8480"/>
                </a:lnTo>
                <a:lnTo>
                  <a:pt x="13467" y="8266"/>
                </a:lnTo>
                <a:lnTo>
                  <a:pt x="13395" y="8088"/>
                </a:lnTo>
                <a:lnTo>
                  <a:pt x="13288" y="7910"/>
                </a:lnTo>
                <a:lnTo>
                  <a:pt x="13146" y="7803"/>
                </a:lnTo>
                <a:lnTo>
                  <a:pt x="13003" y="7731"/>
                </a:lnTo>
                <a:lnTo>
                  <a:pt x="12861" y="7660"/>
                </a:lnTo>
                <a:lnTo>
                  <a:pt x="13075" y="7589"/>
                </a:lnTo>
                <a:lnTo>
                  <a:pt x="13288" y="7625"/>
                </a:lnTo>
                <a:lnTo>
                  <a:pt x="13467" y="7625"/>
                </a:lnTo>
                <a:lnTo>
                  <a:pt x="13538" y="7589"/>
                </a:lnTo>
                <a:close/>
                <a:moveTo>
                  <a:pt x="8123" y="8693"/>
                </a:moveTo>
                <a:lnTo>
                  <a:pt x="8230" y="8765"/>
                </a:lnTo>
                <a:lnTo>
                  <a:pt x="8372" y="8943"/>
                </a:lnTo>
                <a:lnTo>
                  <a:pt x="8408" y="8978"/>
                </a:lnTo>
                <a:lnTo>
                  <a:pt x="8586" y="9156"/>
                </a:lnTo>
                <a:lnTo>
                  <a:pt x="8693" y="9228"/>
                </a:lnTo>
                <a:lnTo>
                  <a:pt x="8764" y="9263"/>
                </a:lnTo>
                <a:lnTo>
                  <a:pt x="8800" y="9299"/>
                </a:lnTo>
                <a:lnTo>
                  <a:pt x="9013" y="9513"/>
                </a:lnTo>
                <a:lnTo>
                  <a:pt x="9263" y="9798"/>
                </a:lnTo>
                <a:lnTo>
                  <a:pt x="9334" y="9833"/>
                </a:lnTo>
                <a:lnTo>
                  <a:pt x="9370" y="9833"/>
                </a:lnTo>
                <a:lnTo>
                  <a:pt x="9441" y="9798"/>
                </a:lnTo>
                <a:lnTo>
                  <a:pt x="9762" y="9620"/>
                </a:lnTo>
                <a:lnTo>
                  <a:pt x="9904" y="9513"/>
                </a:lnTo>
                <a:lnTo>
                  <a:pt x="10047" y="9370"/>
                </a:lnTo>
                <a:lnTo>
                  <a:pt x="10153" y="9228"/>
                </a:lnTo>
                <a:lnTo>
                  <a:pt x="10225" y="9085"/>
                </a:lnTo>
                <a:lnTo>
                  <a:pt x="10260" y="9121"/>
                </a:lnTo>
                <a:lnTo>
                  <a:pt x="10296" y="9406"/>
                </a:lnTo>
                <a:lnTo>
                  <a:pt x="10367" y="9655"/>
                </a:lnTo>
                <a:lnTo>
                  <a:pt x="10403" y="9798"/>
                </a:lnTo>
                <a:lnTo>
                  <a:pt x="10474" y="9869"/>
                </a:lnTo>
                <a:lnTo>
                  <a:pt x="10581" y="9869"/>
                </a:lnTo>
                <a:lnTo>
                  <a:pt x="10581" y="9833"/>
                </a:lnTo>
                <a:lnTo>
                  <a:pt x="10866" y="9833"/>
                </a:lnTo>
                <a:lnTo>
                  <a:pt x="11008" y="9798"/>
                </a:lnTo>
                <a:lnTo>
                  <a:pt x="11151" y="9691"/>
                </a:lnTo>
                <a:lnTo>
                  <a:pt x="11293" y="9548"/>
                </a:lnTo>
                <a:lnTo>
                  <a:pt x="11400" y="9406"/>
                </a:lnTo>
                <a:lnTo>
                  <a:pt x="11436" y="9299"/>
                </a:lnTo>
                <a:lnTo>
                  <a:pt x="11507" y="9192"/>
                </a:lnTo>
                <a:lnTo>
                  <a:pt x="11614" y="9085"/>
                </a:lnTo>
                <a:lnTo>
                  <a:pt x="11721" y="9050"/>
                </a:lnTo>
                <a:lnTo>
                  <a:pt x="11970" y="9050"/>
                </a:lnTo>
                <a:lnTo>
                  <a:pt x="12113" y="9014"/>
                </a:lnTo>
                <a:lnTo>
                  <a:pt x="12220" y="8907"/>
                </a:lnTo>
                <a:lnTo>
                  <a:pt x="12327" y="8800"/>
                </a:lnTo>
                <a:lnTo>
                  <a:pt x="12505" y="8907"/>
                </a:lnTo>
                <a:lnTo>
                  <a:pt x="12683" y="8978"/>
                </a:lnTo>
                <a:lnTo>
                  <a:pt x="12861" y="9014"/>
                </a:lnTo>
                <a:lnTo>
                  <a:pt x="12968" y="9370"/>
                </a:lnTo>
                <a:lnTo>
                  <a:pt x="13395" y="10617"/>
                </a:lnTo>
                <a:lnTo>
                  <a:pt x="13502" y="10973"/>
                </a:lnTo>
                <a:lnTo>
                  <a:pt x="13538" y="11151"/>
                </a:lnTo>
                <a:lnTo>
                  <a:pt x="13502" y="11223"/>
                </a:lnTo>
                <a:lnTo>
                  <a:pt x="13502" y="11330"/>
                </a:lnTo>
                <a:lnTo>
                  <a:pt x="13467" y="11721"/>
                </a:lnTo>
                <a:lnTo>
                  <a:pt x="13467" y="12113"/>
                </a:lnTo>
                <a:lnTo>
                  <a:pt x="13467" y="12505"/>
                </a:lnTo>
                <a:lnTo>
                  <a:pt x="13538" y="12897"/>
                </a:lnTo>
                <a:lnTo>
                  <a:pt x="13645" y="13681"/>
                </a:lnTo>
                <a:lnTo>
                  <a:pt x="13787" y="14393"/>
                </a:lnTo>
                <a:lnTo>
                  <a:pt x="13858" y="15035"/>
                </a:lnTo>
                <a:lnTo>
                  <a:pt x="13894" y="15320"/>
                </a:lnTo>
                <a:lnTo>
                  <a:pt x="13858" y="15569"/>
                </a:lnTo>
                <a:lnTo>
                  <a:pt x="13823" y="16032"/>
                </a:lnTo>
                <a:lnTo>
                  <a:pt x="13752" y="16531"/>
                </a:lnTo>
                <a:lnTo>
                  <a:pt x="13752" y="16816"/>
                </a:lnTo>
                <a:lnTo>
                  <a:pt x="13823" y="17065"/>
                </a:lnTo>
                <a:lnTo>
                  <a:pt x="13787" y="17030"/>
                </a:lnTo>
                <a:lnTo>
                  <a:pt x="13538" y="16887"/>
                </a:lnTo>
                <a:lnTo>
                  <a:pt x="13253" y="16780"/>
                </a:lnTo>
                <a:lnTo>
                  <a:pt x="12754" y="16602"/>
                </a:lnTo>
                <a:lnTo>
                  <a:pt x="12469" y="16495"/>
                </a:lnTo>
                <a:lnTo>
                  <a:pt x="12148" y="16353"/>
                </a:lnTo>
                <a:lnTo>
                  <a:pt x="12006" y="16281"/>
                </a:lnTo>
                <a:lnTo>
                  <a:pt x="11863" y="16175"/>
                </a:lnTo>
                <a:lnTo>
                  <a:pt x="11578" y="15854"/>
                </a:lnTo>
                <a:lnTo>
                  <a:pt x="11293" y="15498"/>
                </a:lnTo>
                <a:lnTo>
                  <a:pt x="10973" y="15106"/>
                </a:lnTo>
                <a:lnTo>
                  <a:pt x="10367" y="14180"/>
                </a:lnTo>
                <a:lnTo>
                  <a:pt x="10011" y="13716"/>
                </a:lnTo>
                <a:lnTo>
                  <a:pt x="9619" y="13218"/>
                </a:lnTo>
                <a:lnTo>
                  <a:pt x="9192" y="12790"/>
                </a:lnTo>
                <a:lnTo>
                  <a:pt x="8764" y="12363"/>
                </a:lnTo>
                <a:lnTo>
                  <a:pt x="7909" y="11543"/>
                </a:lnTo>
                <a:lnTo>
                  <a:pt x="7090" y="10724"/>
                </a:lnTo>
                <a:lnTo>
                  <a:pt x="6342" y="9976"/>
                </a:lnTo>
                <a:lnTo>
                  <a:pt x="5914" y="9548"/>
                </a:lnTo>
                <a:lnTo>
                  <a:pt x="5914" y="9513"/>
                </a:lnTo>
                <a:lnTo>
                  <a:pt x="5914" y="9477"/>
                </a:lnTo>
                <a:lnTo>
                  <a:pt x="5878" y="9406"/>
                </a:lnTo>
                <a:lnTo>
                  <a:pt x="6021" y="9406"/>
                </a:lnTo>
                <a:lnTo>
                  <a:pt x="6092" y="9370"/>
                </a:lnTo>
                <a:lnTo>
                  <a:pt x="6235" y="9441"/>
                </a:lnTo>
                <a:lnTo>
                  <a:pt x="6342" y="9548"/>
                </a:lnTo>
                <a:lnTo>
                  <a:pt x="6448" y="9655"/>
                </a:lnTo>
                <a:lnTo>
                  <a:pt x="6484" y="9798"/>
                </a:lnTo>
                <a:lnTo>
                  <a:pt x="6520" y="9905"/>
                </a:lnTo>
                <a:lnTo>
                  <a:pt x="6627" y="10118"/>
                </a:lnTo>
                <a:lnTo>
                  <a:pt x="6662" y="10190"/>
                </a:lnTo>
                <a:lnTo>
                  <a:pt x="6733" y="10190"/>
                </a:lnTo>
                <a:lnTo>
                  <a:pt x="6805" y="10154"/>
                </a:lnTo>
                <a:lnTo>
                  <a:pt x="6805" y="10118"/>
                </a:lnTo>
                <a:lnTo>
                  <a:pt x="6840" y="10083"/>
                </a:lnTo>
                <a:lnTo>
                  <a:pt x="6947" y="10118"/>
                </a:lnTo>
                <a:lnTo>
                  <a:pt x="7054" y="10154"/>
                </a:lnTo>
                <a:lnTo>
                  <a:pt x="7161" y="10154"/>
                </a:lnTo>
                <a:lnTo>
                  <a:pt x="7268" y="10083"/>
                </a:lnTo>
                <a:lnTo>
                  <a:pt x="7375" y="9976"/>
                </a:lnTo>
                <a:lnTo>
                  <a:pt x="7446" y="9798"/>
                </a:lnTo>
                <a:lnTo>
                  <a:pt x="7446" y="9620"/>
                </a:lnTo>
                <a:lnTo>
                  <a:pt x="7375" y="9441"/>
                </a:lnTo>
                <a:lnTo>
                  <a:pt x="7303" y="9335"/>
                </a:lnTo>
                <a:lnTo>
                  <a:pt x="7268" y="9263"/>
                </a:lnTo>
                <a:lnTo>
                  <a:pt x="7303" y="9228"/>
                </a:lnTo>
                <a:lnTo>
                  <a:pt x="7339" y="9192"/>
                </a:lnTo>
                <a:lnTo>
                  <a:pt x="7410" y="9192"/>
                </a:lnTo>
                <a:lnTo>
                  <a:pt x="7588" y="9263"/>
                </a:lnTo>
                <a:lnTo>
                  <a:pt x="7660" y="9263"/>
                </a:lnTo>
                <a:lnTo>
                  <a:pt x="7660" y="9406"/>
                </a:lnTo>
                <a:lnTo>
                  <a:pt x="7695" y="9513"/>
                </a:lnTo>
                <a:lnTo>
                  <a:pt x="7731" y="9584"/>
                </a:lnTo>
                <a:lnTo>
                  <a:pt x="7838" y="9655"/>
                </a:lnTo>
                <a:lnTo>
                  <a:pt x="8016" y="9655"/>
                </a:lnTo>
                <a:lnTo>
                  <a:pt x="8087" y="9584"/>
                </a:lnTo>
                <a:lnTo>
                  <a:pt x="8158" y="9477"/>
                </a:lnTo>
                <a:lnTo>
                  <a:pt x="8158" y="9299"/>
                </a:lnTo>
                <a:lnTo>
                  <a:pt x="8123" y="9085"/>
                </a:lnTo>
                <a:lnTo>
                  <a:pt x="8123" y="9050"/>
                </a:lnTo>
                <a:lnTo>
                  <a:pt x="8052" y="8693"/>
                </a:lnTo>
                <a:close/>
                <a:moveTo>
                  <a:pt x="13965" y="1"/>
                </a:moveTo>
                <a:lnTo>
                  <a:pt x="13823" y="108"/>
                </a:lnTo>
                <a:lnTo>
                  <a:pt x="13645" y="214"/>
                </a:lnTo>
                <a:lnTo>
                  <a:pt x="13502" y="393"/>
                </a:lnTo>
                <a:lnTo>
                  <a:pt x="13395" y="535"/>
                </a:lnTo>
                <a:lnTo>
                  <a:pt x="13288" y="678"/>
                </a:lnTo>
                <a:lnTo>
                  <a:pt x="13253" y="856"/>
                </a:lnTo>
                <a:lnTo>
                  <a:pt x="13253" y="1034"/>
                </a:lnTo>
                <a:lnTo>
                  <a:pt x="13253" y="1105"/>
                </a:lnTo>
                <a:lnTo>
                  <a:pt x="13217" y="1141"/>
                </a:lnTo>
                <a:lnTo>
                  <a:pt x="13182" y="1176"/>
                </a:lnTo>
                <a:lnTo>
                  <a:pt x="12861" y="1176"/>
                </a:lnTo>
                <a:lnTo>
                  <a:pt x="12825" y="1105"/>
                </a:lnTo>
                <a:lnTo>
                  <a:pt x="12790" y="927"/>
                </a:lnTo>
                <a:lnTo>
                  <a:pt x="12754" y="820"/>
                </a:lnTo>
                <a:lnTo>
                  <a:pt x="12718" y="749"/>
                </a:lnTo>
                <a:lnTo>
                  <a:pt x="12647" y="713"/>
                </a:lnTo>
                <a:lnTo>
                  <a:pt x="12576" y="678"/>
                </a:lnTo>
                <a:lnTo>
                  <a:pt x="12469" y="713"/>
                </a:lnTo>
                <a:lnTo>
                  <a:pt x="12362" y="784"/>
                </a:lnTo>
                <a:lnTo>
                  <a:pt x="12220" y="927"/>
                </a:lnTo>
                <a:lnTo>
                  <a:pt x="12148" y="963"/>
                </a:lnTo>
                <a:lnTo>
                  <a:pt x="12077" y="927"/>
                </a:lnTo>
                <a:lnTo>
                  <a:pt x="11970" y="963"/>
                </a:lnTo>
                <a:lnTo>
                  <a:pt x="11863" y="1034"/>
                </a:lnTo>
                <a:lnTo>
                  <a:pt x="11757" y="1176"/>
                </a:lnTo>
                <a:lnTo>
                  <a:pt x="11650" y="1283"/>
                </a:lnTo>
                <a:lnTo>
                  <a:pt x="11543" y="1319"/>
                </a:lnTo>
                <a:lnTo>
                  <a:pt x="11436" y="1319"/>
                </a:lnTo>
                <a:lnTo>
                  <a:pt x="11365" y="1354"/>
                </a:lnTo>
                <a:lnTo>
                  <a:pt x="11293" y="1390"/>
                </a:lnTo>
                <a:lnTo>
                  <a:pt x="11258" y="1497"/>
                </a:lnTo>
                <a:lnTo>
                  <a:pt x="11080" y="1390"/>
                </a:lnTo>
                <a:lnTo>
                  <a:pt x="10973" y="1283"/>
                </a:lnTo>
                <a:lnTo>
                  <a:pt x="10866" y="1212"/>
                </a:lnTo>
                <a:lnTo>
                  <a:pt x="10617" y="1212"/>
                </a:lnTo>
                <a:lnTo>
                  <a:pt x="10510" y="1283"/>
                </a:lnTo>
                <a:lnTo>
                  <a:pt x="10438" y="1390"/>
                </a:lnTo>
                <a:lnTo>
                  <a:pt x="10403" y="1497"/>
                </a:lnTo>
                <a:lnTo>
                  <a:pt x="10367" y="1782"/>
                </a:lnTo>
                <a:lnTo>
                  <a:pt x="10296" y="1889"/>
                </a:lnTo>
                <a:lnTo>
                  <a:pt x="10225" y="1996"/>
                </a:lnTo>
                <a:lnTo>
                  <a:pt x="10118" y="2067"/>
                </a:lnTo>
                <a:lnTo>
                  <a:pt x="9975" y="2103"/>
                </a:lnTo>
                <a:lnTo>
                  <a:pt x="9583" y="2103"/>
                </a:lnTo>
                <a:lnTo>
                  <a:pt x="9477" y="2138"/>
                </a:lnTo>
                <a:lnTo>
                  <a:pt x="9441" y="2209"/>
                </a:lnTo>
                <a:lnTo>
                  <a:pt x="9405" y="2245"/>
                </a:lnTo>
                <a:lnTo>
                  <a:pt x="9405" y="2316"/>
                </a:lnTo>
                <a:lnTo>
                  <a:pt x="9441" y="2388"/>
                </a:lnTo>
                <a:lnTo>
                  <a:pt x="9405" y="2388"/>
                </a:lnTo>
                <a:lnTo>
                  <a:pt x="9263" y="2530"/>
                </a:lnTo>
                <a:lnTo>
                  <a:pt x="9192" y="2494"/>
                </a:lnTo>
                <a:lnTo>
                  <a:pt x="9049" y="2388"/>
                </a:lnTo>
                <a:lnTo>
                  <a:pt x="8942" y="2388"/>
                </a:lnTo>
                <a:lnTo>
                  <a:pt x="8907" y="2423"/>
                </a:lnTo>
                <a:lnTo>
                  <a:pt x="8871" y="2494"/>
                </a:lnTo>
                <a:lnTo>
                  <a:pt x="8907" y="2530"/>
                </a:lnTo>
                <a:lnTo>
                  <a:pt x="8907" y="2566"/>
                </a:lnTo>
                <a:lnTo>
                  <a:pt x="8835" y="2815"/>
                </a:lnTo>
                <a:lnTo>
                  <a:pt x="8800" y="2851"/>
                </a:lnTo>
                <a:lnTo>
                  <a:pt x="8764" y="2922"/>
                </a:lnTo>
                <a:lnTo>
                  <a:pt x="8657" y="2958"/>
                </a:lnTo>
                <a:lnTo>
                  <a:pt x="8550" y="2993"/>
                </a:lnTo>
                <a:lnTo>
                  <a:pt x="8515" y="2993"/>
                </a:lnTo>
                <a:lnTo>
                  <a:pt x="8479" y="2922"/>
                </a:lnTo>
                <a:lnTo>
                  <a:pt x="8337" y="2922"/>
                </a:lnTo>
                <a:lnTo>
                  <a:pt x="8230" y="2993"/>
                </a:lnTo>
                <a:lnTo>
                  <a:pt x="8158" y="3029"/>
                </a:lnTo>
                <a:lnTo>
                  <a:pt x="8123" y="3064"/>
                </a:lnTo>
                <a:lnTo>
                  <a:pt x="8016" y="3100"/>
                </a:lnTo>
                <a:lnTo>
                  <a:pt x="7945" y="3171"/>
                </a:lnTo>
                <a:lnTo>
                  <a:pt x="7873" y="3278"/>
                </a:lnTo>
                <a:lnTo>
                  <a:pt x="7909" y="3456"/>
                </a:lnTo>
                <a:lnTo>
                  <a:pt x="7909" y="3599"/>
                </a:lnTo>
                <a:lnTo>
                  <a:pt x="7802" y="3599"/>
                </a:lnTo>
                <a:lnTo>
                  <a:pt x="7731" y="3670"/>
                </a:lnTo>
                <a:lnTo>
                  <a:pt x="7731" y="3706"/>
                </a:lnTo>
                <a:lnTo>
                  <a:pt x="7624" y="3634"/>
                </a:lnTo>
                <a:lnTo>
                  <a:pt x="7517" y="3492"/>
                </a:lnTo>
                <a:lnTo>
                  <a:pt x="7410" y="3349"/>
                </a:lnTo>
                <a:lnTo>
                  <a:pt x="7339" y="3314"/>
                </a:lnTo>
                <a:lnTo>
                  <a:pt x="7303" y="3314"/>
                </a:lnTo>
                <a:lnTo>
                  <a:pt x="7197" y="3349"/>
                </a:lnTo>
                <a:lnTo>
                  <a:pt x="7125" y="3421"/>
                </a:lnTo>
                <a:lnTo>
                  <a:pt x="7090" y="3456"/>
                </a:lnTo>
                <a:lnTo>
                  <a:pt x="7054" y="3456"/>
                </a:lnTo>
                <a:lnTo>
                  <a:pt x="6947" y="3385"/>
                </a:lnTo>
                <a:lnTo>
                  <a:pt x="6805" y="3349"/>
                </a:lnTo>
                <a:lnTo>
                  <a:pt x="6520" y="3314"/>
                </a:lnTo>
                <a:lnTo>
                  <a:pt x="6342" y="3385"/>
                </a:lnTo>
                <a:lnTo>
                  <a:pt x="6270" y="3456"/>
                </a:lnTo>
                <a:lnTo>
                  <a:pt x="6199" y="3563"/>
                </a:lnTo>
                <a:lnTo>
                  <a:pt x="6199" y="3670"/>
                </a:lnTo>
                <a:lnTo>
                  <a:pt x="6199" y="3777"/>
                </a:lnTo>
                <a:lnTo>
                  <a:pt x="6235" y="3884"/>
                </a:lnTo>
                <a:lnTo>
                  <a:pt x="6270" y="3955"/>
                </a:lnTo>
                <a:lnTo>
                  <a:pt x="6306" y="4062"/>
                </a:lnTo>
                <a:lnTo>
                  <a:pt x="6057" y="3955"/>
                </a:lnTo>
                <a:lnTo>
                  <a:pt x="5950" y="3884"/>
                </a:lnTo>
                <a:lnTo>
                  <a:pt x="5807" y="3777"/>
                </a:lnTo>
                <a:lnTo>
                  <a:pt x="5665" y="3741"/>
                </a:lnTo>
                <a:lnTo>
                  <a:pt x="5522" y="3741"/>
                </a:lnTo>
                <a:lnTo>
                  <a:pt x="5415" y="3848"/>
                </a:lnTo>
                <a:lnTo>
                  <a:pt x="5308" y="3955"/>
                </a:lnTo>
                <a:lnTo>
                  <a:pt x="5273" y="4026"/>
                </a:lnTo>
                <a:lnTo>
                  <a:pt x="5202" y="4026"/>
                </a:lnTo>
                <a:lnTo>
                  <a:pt x="5095" y="3991"/>
                </a:lnTo>
                <a:lnTo>
                  <a:pt x="5023" y="3920"/>
                </a:lnTo>
                <a:lnTo>
                  <a:pt x="4845" y="3777"/>
                </a:lnTo>
                <a:lnTo>
                  <a:pt x="4667" y="3670"/>
                </a:lnTo>
                <a:lnTo>
                  <a:pt x="4489" y="3670"/>
                </a:lnTo>
                <a:lnTo>
                  <a:pt x="4418" y="3706"/>
                </a:lnTo>
                <a:lnTo>
                  <a:pt x="4382" y="3741"/>
                </a:lnTo>
                <a:lnTo>
                  <a:pt x="4347" y="3813"/>
                </a:lnTo>
                <a:lnTo>
                  <a:pt x="4311" y="3884"/>
                </a:lnTo>
                <a:lnTo>
                  <a:pt x="4275" y="4026"/>
                </a:lnTo>
                <a:lnTo>
                  <a:pt x="4204" y="4098"/>
                </a:lnTo>
                <a:lnTo>
                  <a:pt x="4097" y="4205"/>
                </a:lnTo>
                <a:lnTo>
                  <a:pt x="3955" y="4454"/>
                </a:lnTo>
                <a:lnTo>
                  <a:pt x="3919" y="4383"/>
                </a:lnTo>
                <a:lnTo>
                  <a:pt x="3812" y="4347"/>
                </a:lnTo>
                <a:lnTo>
                  <a:pt x="3777" y="4347"/>
                </a:lnTo>
                <a:lnTo>
                  <a:pt x="3741" y="4418"/>
                </a:lnTo>
                <a:lnTo>
                  <a:pt x="3705" y="4525"/>
                </a:lnTo>
                <a:lnTo>
                  <a:pt x="3705" y="4668"/>
                </a:lnTo>
                <a:lnTo>
                  <a:pt x="3670" y="4739"/>
                </a:lnTo>
                <a:lnTo>
                  <a:pt x="3527" y="4810"/>
                </a:lnTo>
                <a:lnTo>
                  <a:pt x="3420" y="4917"/>
                </a:lnTo>
                <a:lnTo>
                  <a:pt x="3278" y="4454"/>
                </a:lnTo>
                <a:lnTo>
                  <a:pt x="3207" y="4347"/>
                </a:lnTo>
                <a:lnTo>
                  <a:pt x="3135" y="4311"/>
                </a:lnTo>
                <a:lnTo>
                  <a:pt x="3064" y="4347"/>
                </a:lnTo>
                <a:lnTo>
                  <a:pt x="3028" y="4383"/>
                </a:lnTo>
                <a:lnTo>
                  <a:pt x="2886" y="4418"/>
                </a:lnTo>
                <a:lnTo>
                  <a:pt x="2672" y="4454"/>
                </a:lnTo>
                <a:lnTo>
                  <a:pt x="2565" y="4490"/>
                </a:lnTo>
                <a:lnTo>
                  <a:pt x="2494" y="4525"/>
                </a:lnTo>
                <a:lnTo>
                  <a:pt x="2387" y="4632"/>
                </a:lnTo>
                <a:lnTo>
                  <a:pt x="2387" y="4668"/>
                </a:lnTo>
                <a:lnTo>
                  <a:pt x="2387" y="4739"/>
                </a:lnTo>
                <a:lnTo>
                  <a:pt x="2423" y="4846"/>
                </a:lnTo>
                <a:lnTo>
                  <a:pt x="2494" y="4953"/>
                </a:lnTo>
                <a:lnTo>
                  <a:pt x="2637" y="5095"/>
                </a:lnTo>
                <a:lnTo>
                  <a:pt x="2672" y="5238"/>
                </a:lnTo>
                <a:lnTo>
                  <a:pt x="2708" y="5345"/>
                </a:lnTo>
                <a:lnTo>
                  <a:pt x="2672" y="5380"/>
                </a:lnTo>
                <a:lnTo>
                  <a:pt x="2637" y="5451"/>
                </a:lnTo>
                <a:lnTo>
                  <a:pt x="2494" y="5523"/>
                </a:lnTo>
                <a:lnTo>
                  <a:pt x="2387" y="5630"/>
                </a:lnTo>
                <a:lnTo>
                  <a:pt x="2316" y="5736"/>
                </a:lnTo>
                <a:lnTo>
                  <a:pt x="2316" y="5843"/>
                </a:lnTo>
                <a:lnTo>
                  <a:pt x="2280" y="5986"/>
                </a:lnTo>
                <a:lnTo>
                  <a:pt x="1817" y="6021"/>
                </a:lnTo>
                <a:lnTo>
                  <a:pt x="1710" y="6021"/>
                </a:lnTo>
                <a:lnTo>
                  <a:pt x="1532" y="6057"/>
                </a:lnTo>
                <a:lnTo>
                  <a:pt x="1461" y="6128"/>
                </a:lnTo>
                <a:lnTo>
                  <a:pt x="1425" y="6164"/>
                </a:lnTo>
                <a:lnTo>
                  <a:pt x="1461" y="6235"/>
                </a:lnTo>
                <a:lnTo>
                  <a:pt x="1532" y="6271"/>
                </a:lnTo>
                <a:lnTo>
                  <a:pt x="1710" y="6306"/>
                </a:lnTo>
                <a:lnTo>
                  <a:pt x="2138" y="6306"/>
                </a:lnTo>
                <a:lnTo>
                  <a:pt x="2209" y="6342"/>
                </a:lnTo>
                <a:lnTo>
                  <a:pt x="2245" y="6342"/>
                </a:lnTo>
                <a:lnTo>
                  <a:pt x="2245" y="6378"/>
                </a:lnTo>
                <a:lnTo>
                  <a:pt x="2173" y="6449"/>
                </a:lnTo>
                <a:lnTo>
                  <a:pt x="1888" y="6734"/>
                </a:lnTo>
                <a:lnTo>
                  <a:pt x="1568" y="6876"/>
                </a:lnTo>
                <a:lnTo>
                  <a:pt x="1390" y="6912"/>
                </a:lnTo>
                <a:lnTo>
                  <a:pt x="1105" y="6912"/>
                </a:lnTo>
                <a:lnTo>
                  <a:pt x="998" y="6948"/>
                </a:lnTo>
                <a:lnTo>
                  <a:pt x="927" y="6983"/>
                </a:lnTo>
                <a:lnTo>
                  <a:pt x="784" y="7161"/>
                </a:lnTo>
                <a:lnTo>
                  <a:pt x="713" y="7268"/>
                </a:lnTo>
                <a:lnTo>
                  <a:pt x="642" y="7197"/>
                </a:lnTo>
                <a:lnTo>
                  <a:pt x="535" y="7197"/>
                </a:lnTo>
                <a:lnTo>
                  <a:pt x="499" y="7233"/>
                </a:lnTo>
                <a:lnTo>
                  <a:pt x="463" y="7340"/>
                </a:lnTo>
                <a:lnTo>
                  <a:pt x="463" y="7553"/>
                </a:lnTo>
                <a:lnTo>
                  <a:pt x="463" y="7696"/>
                </a:lnTo>
                <a:lnTo>
                  <a:pt x="428" y="7838"/>
                </a:lnTo>
                <a:lnTo>
                  <a:pt x="392" y="7945"/>
                </a:lnTo>
                <a:lnTo>
                  <a:pt x="357" y="8052"/>
                </a:lnTo>
                <a:lnTo>
                  <a:pt x="72" y="8373"/>
                </a:lnTo>
                <a:lnTo>
                  <a:pt x="0" y="8480"/>
                </a:lnTo>
                <a:lnTo>
                  <a:pt x="0" y="8658"/>
                </a:lnTo>
                <a:lnTo>
                  <a:pt x="36" y="8800"/>
                </a:lnTo>
                <a:lnTo>
                  <a:pt x="107" y="8943"/>
                </a:lnTo>
                <a:lnTo>
                  <a:pt x="178" y="9121"/>
                </a:lnTo>
                <a:lnTo>
                  <a:pt x="321" y="9263"/>
                </a:lnTo>
                <a:lnTo>
                  <a:pt x="463" y="9370"/>
                </a:lnTo>
                <a:lnTo>
                  <a:pt x="642" y="9477"/>
                </a:lnTo>
                <a:lnTo>
                  <a:pt x="784" y="9513"/>
                </a:lnTo>
                <a:lnTo>
                  <a:pt x="748" y="9833"/>
                </a:lnTo>
                <a:lnTo>
                  <a:pt x="713" y="10225"/>
                </a:lnTo>
                <a:lnTo>
                  <a:pt x="748" y="10332"/>
                </a:lnTo>
                <a:lnTo>
                  <a:pt x="820" y="10439"/>
                </a:lnTo>
                <a:lnTo>
                  <a:pt x="927" y="10475"/>
                </a:lnTo>
                <a:lnTo>
                  <a:pt x="1033" y="10510"/>
                </a:lnTo>
                <a:lnTo>
                  <a:pt x="1140" y="10475"/>
                </a:lnTo>
                <a:lnTo>
                  <a:pt x="1283" y="10439"/>
                </a:lnTo>
                <a:lnTo>
                  <a:pt x="1318" y="10403"/>
                </a:lnTo>
                <a:lnTo>
                  <a:pt x="1532" y="10296"/>
                </a:lnTo>
                <a:lnTo>
                  <a:pt x="1675" y="10475"/>
                </a:lnTo>
                <a:lnTo>
                  <a:pt x="1782" y="10617"/>
                </a:lnTo>
                <a:lnTo>
                  <a:pt x="1853" y="10760"/>
                </a:lnTo>
                <a:lnTo>
                  <a:pt x="1888" y="10831"/>
                </a:lnTo>
                <a:lnTo>
                  <a:pt x="1853" y="10902"/>
                </a:lnTo>
                <a:lnTo>
                  <a:pt x="1853" y="10973"/>
                </a:lnTo>
                <a:lnTo>
                  <a:pt x="1888" y="11045"/>
                </a:lnTo>
                <a:lnTo>
                  <a:pt x="1960" y="11080"/>
                </a:lnTo>
                <a:lnTo>
                  <a:pt x="2067" y="11151"/>
                </a:lnTo>
                <a:lnTo>
                  <a:pt x="2245" y="11187"/>
                </a:lnTo>
                <a:lnTo>
                  <a:pt x="2352" y="11187"/>
                </a:lnTo>
                <a:lnTo>
                  <a:pt x="2565" y="11258"/>
                </a:lnTo>
                <a:lnTo>
                  <a:pt x="2672" y="11294"/>
                </a:lnTo>
                <a:lnTo>
                  <a:pt x="2708" y="11365"/>
                </a:lnTo>
                <a:lnTo>
                  <a:pt x="2815" y="11365"/>
                </a:lnTo>
                <a:lnTo>
                  <a:pt x="2886" y="11294"/>
                </a:lnTo>
                <a:lnTo>
                  <a:pt x="3028" y="11009"/>
                </a:lnTo>
                <a:lnTo>
                  <a:pt x="3064" y="10866"/>
                </a:lnTo>
                <a:lnTo>
                  <a:pt x="3171" y="10938"/>
                </a:lnTo>
                <a:lnTo>
                  <a:pt x="3242" y="10973"/>
                </a:lnTo>
                <a:lnTo>
                  <a:pt x="3598" y="10973"/>
                </a:lnTo>
                <a:lnTo>
                  <a:pt x="3741" y="10938"/>
                </a:lnTo>
                <a:lnTo>
                  <a:pt x="3848" y="10866"/>
                </a:lnTo>
                <a:lnTo>
                  <a:pt x="3883" y="10902"/>
                </a:lnTo>
                <a:lnTo>
                  <a:pt x="4026" y="11080"/>
                </a:lnTo>
                <a:lnTo>
                  <a:pt x="4204" y="11187"/>
                </a:lnTo>
                <a:lnTo>
                  <a:pt x="4418" y="11187"/>
                </a:lnTo>
                <a:lnTo>
                  <a:pt x="4489" y="11080"/>
                </a:lnTo>
                <a:lnTo>
                  <a:pt x="4525" y="10938"/>
                </a:lnTo>
                <a:lnTo>
                  <a:pt x="4596" y="11009"/>
                </a:lnTo>
                <a:lnTo>
                  <a:pt x="4738" y="11116"/>
                </a:lnTo>
                <a:lnTo>
                  <a:pt x="4917" y="11223"/>
                </a:lnTo>
                <a:lnTo>
                  <a:pt x="5095" y="11294"/>
                </a:lnTo>
                <a:lnTo>
                  <a:pt x="5273" y="11365"/>
                </a:lnTo>
                <a:lnTo>
                  <a:pt x="5415" y="11365"/>
                </a:lnTo>
                <a:lnTo>
                  <a:pt x="5522" y="11330"/>
                </a:lnTo>
                <a:lnTo>
                  <a:pt x="5558" y="11294"/>
                </a:lnTo>
                <a:lnTo>
                  <a:pt x="5593" y="11258"/>
                </a:lnTo>
                <a:lnTo>
                  <a:pt x="5629" y="11116"/>
                </a:lnTo>
                <a:lnTo>
                  <a:pt x="5629" y="11045"/>
                </a:lnTo>
                <a:lnTo>
                  <a:pt x="5558" y="10902"/>
                </a:lnTo>
                <a:lnTo>
                  <a:pt x="5415" y="10653"/>
                </a:lnTo>
                <a:lnTo>
                  <a:pt x="5308" y="10475"/>
                </a:lnTo>
                <a:lnTo>
                  <a:pt x="5308" y="10403"/>
                </a:lnTo>
                <a:lnTo>
                  <a:pt x="5415" y="10296"/>
                </a:lnTo>
                <a:lnTo>
                  <a:pt x="5487" y="10154"/>
                </a:lnTo>
                <a:lnTo>
                  <a:pt x="5522" y="10083"/>
                </a:lnTo>
                <a:lnTo>
                  <a:pt x="5487" y="9976"/>
                </a:lnTo>
                <a:lnTo>
                  <a:pt x="5415" y="9905"/>
                </a:lnTo>
                <a:lnTo>
                  <a:pt x="5344" y="9798"/>
                </a:lnTo>
                <a:lnTo>
                  <a:pt x="5380" y="9798"/>
                </a:lnTo>
                <a:lnTo>
                  <a:pt x="5487" y="9762"/>
                </a:lnTo>
                <a:lnTo>
                  <a:pt x="5629" y="9726"/>
                </a:lnTo>
                <a:lnTo>
                  <a:pt x="5736" y="9691"/>
                </a:lnTo>
                <a:lnTo>
                  <a:pt x="5985" y="9905"/>
                </a:lnTo>
                <a:lnTo>
                  <a:pt x="6199" y="10118"/>
                </a:lnTo>
                <a:lnTo>
                  <a:pt x="6876" y="10938"/>
                </a:lnTo>
                <a:lnTo>
                  <a:pt x="7660" y="11793"/>
                </a:lnTo>
                <a:lnTo>
                  <a:pt x="8479" y="12648"/>
                </a:lnTo>
                <a:lnTo>
                  <a:pt x="8907" y="13111"/>
                </a:lnTo>
                <a:lnTo>
                  <a:pt x="9263" y="13538"/>
                </a:lnTo>
                <a:lnTo>
                  <a:pt x="9619" y="14001"/>
                </a:lnTo>
                <a:lnTo>
                  <a:pt x="9904" y="14465"/>
                </a:lnTo>
                <a:lnTo>
                  <a:pt x="10510" y="15426"/>
                </a:lnTo>
                <a:lnTo>
                  <a:pt x="10795" y="15854"/>
                </a:lnTo>
                <a:lnTo>
                  <a:pt x="11115" y="16281"/>
                </a:lnTo>
                <a:lnTo>
                  <a:pt x="11258" y="16460"/>
                </a:lnTo>
                <a:lnTo>
                  <a:pt x="11436" y="16638"/>
                </a:lnTo>
                <a:lnTo>
                  <a:pt x="11650" y="16816"/>
                </a:lnTo>
                <a:lnTo>
                  <a:pt x="11828" y="16923"/>
                </a:lnTo>
                <a:lnTo>
                  <a:pt x="12220" y="17136"/>
                </a:lnTo>
                <a:lnTo>
                  <a:pt x="12540" y="17243"/>
                </a:lnTo>
                <a:lnTo>
                  <a:pt x="13003" y="17421"/>
                </a:lnTo>
                <a:lnTo>
                  <a:pt x="13217" y="17528"/>
                </a:lnTo>
                <a:lnTo>
                  <a:pt x="13538" y="17706"/>
                </a:lnTo>
                <a:lnTo>
                  <a:pt x="13752" y="17920"/>
                </a:lnTo>
                <a:lnTo>
                  <a:pt x="13680" y="18526"/>
                </a:lnTo>
                <a:lnTo>
                  <a:pt x="13645" y="19131"/>
                </a:lnTo>
                <a:lnTo>
                  <a:pt x="13609" y="20200"/>
                </a:lnTo>
                <a:lnTo>
                  <a:pt x="13609" y="20735"/>
                </a:lnTo>
                <a:lnTo>
                  <a:pt x="13645" y="21233"/>
                </a:lnTo>
                <a:lnTo>
                  <a:pt x="13680" y="21768"/>
                </a:lnTo>
                <a:lnTo>
                  <a:pt x="13716" y="22266"/>
                </a:lnTo>
                <a:lnTo>
                  <a:pt x="13823" y="23193"/>
                </a:lnTo>
                <a:lnTo>
                  <a:pt x="13930" y="24119"/>
                </a:lnTo>
                <a:lnTo>
                  <a:pt x="13965" y="24938"/>
                </a:lnTo>
                <a:lnTo>
                  <a:pt x="14001" y="25758"/>
                </a:lnTo>
                <a:lnTo>
                  <a:pt x="14001" y="26470"/>
                </a:lnTo>
                <a:lnTo>
                  <a:pt x="14001" y="27682"/>
                </a:lnTo>
                <a:lnTo>
                  <a:pt x="13965" y="29035"/>
                </a:lnTo>
                <a:lnTo>
                  <a:pt x="13930" y="29249"/>
                </a:lnTo>
                <a:lnTo>
                  <a:pt x="13930" y="29320"/>
                </a:lnTo>
                <a:lnTo>
                  <a:pt x="13930" y="29356"/>
                </a:lnTo>
                <a:lnTo>
                  <a:pt x="13930" y="29463"/>
                </a:lnTo>
                <a:lnTo>
                  <a:pt x="13930" y="29855"/>
                </a:lnTo>
                <a:lnTo>
                  <a:pt x="13930" y="30282"/>
                </a:lnTo>
                <a:lnTo>
                  <a:pt x="13965" y="30496"/>
                </a:lnTo>
                <a:lnTo>
                  <a:pt x="14001" y="30710"/>
                </a:lnTo>
                <a:lnTo>
                  <a:pt x="14072" y="30888"/>
                </a:lnTo>
                <a:lnTo>
                  <a:pt x="14179" y="31066"/>
                </a:lnTo>
                <a:lnTo>
                  <a:pt x="14322" y="31208"/>
                </a:lnTo>
                <a:lnTo>
                  <a:pt x="14428" y="31280"/>
                </a:lnTo>
                <a:lnTo>
                  <a:pt x="14571" y="31315"/>
                </a:lnTo>
                <a:lnTo>
                  <a:pt x="14642" y="31315"/>
                </a:lnTo>
                <a:lnTo>
                  <a:pt x="14713" y="31280"/>
                </a:lnTo>
                <a:lnTo>
                  <a:pt x="14785" y="31208"/>
                </a:lnTo>
                <a:lnTo>
                  <a:pt x="14820" y="31102"/>
                </a:lnTo>
                <a:lnTo>
                  <a:pt x="14820" y="30959"/>
                </a:lnTo>
                <a:lnTo>
                  <a:pt x="14856" y="30817"/>
                </a:lnTo>
                <a:lnTo>
                  <a:pt x="14892" y="30638"/>
                </a:lnTo>
                <a:lnTo>
                  <a:pt x="15070" y="30033"/>
                </a:lnTo>
                <a:lnTo>
                  <a:pt x="15177" y="29605"/>
                </a:lnTo>
                <a:lnTo>
                  <a:pt x="15212" y="29463"/>
                </a:lnTo>
                <a:lnTo>
                  <a:pt x="15212" y="29392"/>
                </a:lnTo>
                <a:lnTo>
                  <a:pt x="15212" y="29320"/>
                </a:lnTo>
                <a:lnTo>
                  <a:pt x="15212" y="29071"/>
                </a:lnTo>
                <a:lnTo>
                  <a:pt x="15248" y="27717"/>
                </a:lnTo>
                <a:lnTo>
                  <a:pt x="15177" y="26435"/>
                </a:lnTo>
                <a:lnTo>
                  <a:pt x="15141" y="25687"/>
                </a:lnTo>
                <a:lnTo>
                  <a:pt x="15070" y="24867"/>
                </a:lnTo>
                <a:lnTo>
                  <a:pt x="14963" y="23976"/>
                </a:lnTo>
                <a:lnTo>
                  <a:pt x="14820" y="23086"/>
                </a:lnTo>
                <a:lnTo>
                  <a:pt x="14749" y="22623"/>
                </a:lnTo>
                <a:lnTo>
                  <a:pt x="14820" y="22516"/>
                </a:lnTo>
                <a:lnTo>
                  <a:pt x="14856" y="22373"/>
                </a:lnTo>
                <a:lnTo>
                  <a:pt x="14998" y="22017"/>
                </a:lnTo>
                <a:lnTo>
                  <a:pt x="15034" y="21875"/>
                </a:lnTo>
                <a:lnTo>
                  <a:pt x="15141" y="21661"/>
                </a:lnTo>
                <a:lnTo>
                  <a:pt x="15319" y="21376"/>
                </a:lnTo>
                <a:lnTo>
                  <a:pt x="15604" y="21055"/>
                </a:lnTo>
                <a:lnTo>
                  <a:pt x="15996" y="20735"/>
                </a:lnTo>
                <a:lnTo>
                  <a:pt x="16245" y="20592"/>
                </a:lnTo>
                <a:lnTo>
                  <a:pt x="16495" y="20450"/>
                </a:lnTo>
                <a:lnTo>
                  <a:pt x="17065" y="20236"/>
                </a:lnTo>
                <a:lnTo>
                  <a:pt x="17635" y="19986"/>
                </a:lnTo>
                <a:lnTo>
                  <a:pt x="18525" y="19666"/>
                </a:lnTo>
                <a:lnTo>
                  <a:pt x="19309" y="19310"/>
                </a:lnTo>
                <a:lnTo>
                  <a:pt x="19345" y="19310"/>
                </a:lnTo>
                <a:lnTo>
                  <a:pt x="19559" y="19345"/>
                </a:lnTo>
                <a:lnTo>
                  <a:pt x="19737" y="19345"/>
                </a:lnTo>
                <a:lnTo>
                  <a:pt x="19737" y="19381"/>
                </a:lnTo>
                <a:lnTo>
                  <a:pt x="19594" y="19488"/>
                </a:lnTo>
                <a:lnTo>
                  <a:pt x="19487" y="19666"/>
                </a:lnTo>
                <a:lnTo>
                  <a:pt x="19452" y="19701"/>
                </a:lnTo>
                <a:lnTo>
                  <a:pt x="19487" y="19737"/>
                </a:lnTo>
                <a:lnTo>
                  <a:pt x="19487" y="19773"/>
                </a:lnTo>
                <a:lnTo>
                  <a:pt x="19523" y="19737"/>
                </a:lnTo>
                <a:lnTo>
                  <a:pt x="19594" y="19808"/>
                </a:lnTo>
                <a:lnTo>
                  <a:pt x="19594" y="19844"/>
                </a:lnTo>
                <a:lnTo>
                  <a:pt x="19665" y="19915"/>
                </a:lnTo>
                <a:lnTo>
                  <a:pt x="19772" y="19951"/>
                </a:lnTo>
                <a:lnTo>
                  <a:pt x="19879" y="19986"/>
                </a:lnTo>
                <a:lnTo>
                  <a:pt x="19986" y="19986"/>
                </a:lnTo>
                <a:lnTo>
                  <a:pt x="20022" y="19951"/>
                </a:lnTo>
                <a:lnTo>
                  <a:pt x="20164" y="19951"/>
                </a:lnTo>
                <a:lnTo>
                  <a:pt x="20235" y="20022"/>
                </a:lnTo>
                <a:lnTo>
                  <a:pt x="20307" y="20093"/>
                </a:lnTo>
                <a:lnTo>
                  <a:pt x="20378" y="20165"/>
                </a:lnTo>
                <a:lnTo>
                  <a:pt x="20449" y="20200"/>
                </a:lnTo>
                <a:lnTo>
                  <a:pt x="20520" y="20200"/>
                </a:lnTo>
                <a:lnTo>
                  <a:pt x="20520" y="20307"/>
                </a:lnTo>
                <a:lnTo>
                  <a:pt x="20556" y="20414"/>
                </a:lnTo>
                <a:lnTo>
                  <a:pt x="20627" y="20521"/>
                </a:lnTo>
                <a:lnTo>
                  <a:pt x="20699" y="20556"/>
                </a:lnTo>
                <a:lnTo>
                  <a:pt x="20805" y="20592"/>
                </a:lnTo>
                <a:lnTo>
                  <a:pt x="21019" y="20592"/>
                </a:lnTo>
                <a:lnTo>
                  <a:pt x="21126" y="20521"/>
                </a:lnTo>
                <a:lnTo>
                  <a:pt x="21197" y="20450"/>
                </a:lnTo>
                <a:lnTo>
                  <a:pt x="21233" y="20343"/>
                </a:lnTo>
                <a:lnTo>
                  <a:pt x="21233" y="20236"/>
                </a:lnTo>
                <a:lnTo>
                  <a:pt x="21197" y="20165"/>
                </a:lnTo>
                <a:lnTo>
                  <a:pt x="21197" y="20058"/>
                </a:lnTo>
                <a:lnTo>
                  <a:pt x="21304" y="20165"/>
                </a:lnTo>
                <a:lnTo>
                  <a:pt x="21375" y="20236"/>
                </a:lnTo>
                <a:lnTo>
                  <a:pt x="21411" y="20343"/>
                </a:lnTo>
                <a:lnTo>
                  <a:pt x="21447" y="20343"/>
                </a:lnTo>
                <a:lnTo>
                  <a:pt x="21447" y="20414"/>
                </a:lnTo>
                <a:lnTo>
                  <a:pt x="21447" y="20521"/>
                </a:lnTo>
                <a:lnTo>
                  <a:pt x="21482" y="20556"/>
                </a:lnTo>
                <a:lnTo>
                  <a:pt x="21518" y="20592"/>
                </a:lnTo>
                <a:lnTo>
                  <a:pt x="21554" y="20592"/>
                </a:lnTo>
                <a:lnTo>
                  <a:pt x="21518" y="20735"/>
                </a:lnTo>
                <a:lnTo>
                  <a:pt x="21482" y="20806"/>
                </a:lnTo>
                <a:lnTo>
                  <a:pt x="21518" y="20841"/>
                </a:lnTo>
                <a:lnTo>
                  <a:pt x="21589" y="20877"/>
                </a:lnTo>
                <a:lnTo>
                  <a:pt x="21660" y="20877"/>
                </a:lnTo>
                <a:lnTo>
                  <a:pt x="21874" y="20841"/>
                </a:lnTo>
                <a:lnTo>
                  <a:pt x="21981" y="20877"/>
                </a:lnTo>
                <a:lnTo>
                  <a:pt x="22052" y="20913"/>
                </a:lnTo>
                <a:lnTo>
                  <a:pt x="22124" y="21126"/>
                </a:lnTo>
                <a:lnTo>
                  <a:pt x="22159" y="21269"/>
                </a:lnTo>
                <a:lnTo>
                  <a:pt x="22230" y="21340"/>
                </a:lnTo>
                <a:lnTo>
                  <a:pt x="22302" y="21376"/>
                </a:lnTo>
                <a:lnTo>
                  <a:pt x="22444" y="21411"/>
                </a:lnTo>
                <a:lnTo>
                  <a:pt x="22480" y="21411"/>
                </a:lnTo>
                <a:lnTo>
                  <a:pt x="22551" y="21376"/>
                </a:lnTo>
                <a:lnTo>
                  <a:pt x="22622" y="21411"/>
                </a:lnTo>
                <a:lnTo>
                  <a:pt x="22658" y="21447"/>
                </a:lnTo>
                <a:lnTo>
                  <a:pt x="22694" y="21483"/>
                </a:lnTo>
                <a:lnTo>
                  <a:pt x="22729" y="21696"/>
                </a:lnTo>
                <a:lnTo>
                  <a:pt x="22800" y="21839"/>
                </a:lnTo>
                <a:lnTo>
                  <a:pt x="22872" y="21981"/>
                </a:lnTo>
                <a:lnTo>
                  <a:pt x="22979" y="22053"/>
                </a:lnTo>
                <a:lnTo>
                  <a:pt x="23085" y="22124"/>
                </a:lnTo>
                <a:lnTo>
                  <a:pt x="23228" y="22160"/>
                </a:lnTo>
                <a:lnTo>
                  <a:pt x="23335" y="22195"/>
                </a:lnTo>
                <a:lnTo>
                  <a:pt x="23406" y="22160"/>
                </a:lnTo>
                <a:lnTo>
                  <a:pt x="23442" y="22124"/>
                </a:lnTo>
                <a:lnTo>
                  <a:pt x="23477" y="22053"/>
                </a:lnTo>
                <a:lnTo>
                  <a:pt x="23442" y="21981"/>
                </a:lnTo>
                <a:lnTo>
                  <a:pt x="23335" y="21875"/>
                </a:lnTo>
                <a:lnTo>
                  <a:pt x="23513" y="21981"/>
                </a:lnTo>
                <a:lnTo>
                  <a:pt x="23655" y="21981"/>
                </a:lnTo>
                <a:lnTo>
                  <a:pt x="23727" y="21946"/>
                </a:lnTo>
                <a:lnTo>
                  <a:pt x="23798" y="21839"/>
                </a:lnTo>
                <a:lnTo>
                  <a:pt x="23869" y="21590"/>
                </a:lnTo>
                <a:lnTo>
                  <a:pt x="23940" y="21340"/>
                </a:lnTo>
                <a:lnTo>
                  <a:pt x="24047" y="21411"/>
                </a:lnTo>
                <a:lnTo>
                  <a:pt x="24119" y="21447"/>
                </a:lnTo>
                <a:lnTo>
                  <a:pt x="24190" y="21447"/>
                </a:lnTo>
                <a:lnTo>
                  <a:pt x="24261" y="21411"/>
                </a:lnTo>
                <a:lnTo>
                  <a:pt x="24297" y="21376"/>
                </a:lnTo>
                <a:lnTo>
                  <a:pt x="24332" y="21305"/>
                </a:lnTo>
                <a:lnTo>
                  <a:pt x="24368" y="21091"/>
                </a:lnTo>
                <a:lnTo>
                  <a:pt x="24368" y="20663"/>
                </a:lnTo>
                <a:lnTo>
                  <a:pt x="24368" y="20521"/>
                </a:lnTo>
                <a:lnTo>
                  <a:pt x="24404" y="20414"/>
                </a:lnTo>
                <a:lnTo>
                  <a:pt x="24475" y="20414"/>
                </a:lnTo>
                <a:lnTo>
                  <a:pt x="24582" y="20450"/>
                </a:lnTo>
                <a:lnTo>
                  <a:pt x="24795" y="20521"/>
                </a:lnTo>
                <a:lnTo>
                  <a:pt x="25045" y="20592"/>
                </a:lnTo>
                <a:lnTo>
                  <a:pt x="25152" y="20592"/>
                </a:lnTo>
                <a:lnTo>
                  <a:pt x="25223" y="20556"/>
                </a:lnTo>
                <a:lnTo>
                  <a:pt x="25294" y="20414"/>
                </a:lnTo>
                <a:lnTo>
                  <a:pt x="25330" y="20236"/>
                </a:lnTo>
                <a:lnTo>
                  <a:pt x="25330" y="19986"/>
                </a:lnTo>
                <a:lnTo>
                  <a:pt x="25294" y="19701"/>
                </a:lnTo>
                <a:lnTo>
                  <a:pt x="25223" y="19452"/>
                </a:lnTo>
                <a:lnTo>
                  <a:pt x="25152" y="19203"/>
                </a:lnTo>
                <a:lnTo>
                  <a:pt x="25045" y="19025"/>
                </a:lnTo>
                <a:lnTo>
                  <a:pt x="24938" y="18918"/>
                </a:lnTo>
                <a:lnTo>
                  <a:pt x="25009" y="18740"/>
                </a:lnTo>
                <a:lnTo>
                  <a:pt x="25045" y="18668"/>
                </a:lnTo>
                <a:lnTo>
                  <a:pt x="25080" y="18561"/>
                </a:lnTo>
                <a:lnTo>
                  <a:pt x="25080" y="18490"/>
                </a:lnTo>
                <a:lnTo>
                  <a:pt x="25080" y="18455"/>
                </a:lnTo>
                <a:lnTo>
                  <a:pt x="25045" y="18419"/>
                </a:lnTo>
                <a:lnTo>
                  <a:pt x="24974" y="18419"/>
                </a:lnTo>
                <a:lnTo>
                  <a:pt x="25009" y="18348"/>
                </a:lnTo>
                <a:lnTo>
                  <a:pt x="25009" y="18276"/>
                </a:lnTo>
                <a:lnTo>
                  <a:pt x="25009" y="18205"/>
                </a:lnTo>
                <a:lnTo>
                  <a:pt x="24938" y="18134"/>
                </a:lnTo>
                <a:lnTo>
                  <a:pt x="24867" y="18098"/>
                </a:lnTo>
                <a:lnTo>
                  <a:pt x="24760" y="18063"/>
                </a:lnTo>
                <a:lnTo>
                  <a:pt x="24439" y="18063"/>
                </a:lnTo>
                <a:lnTo>
                  <a:pt x="24332" y="18098"/>
                </a:lnTo>
                <a:lnTo>
                  <a:pt x="24261" y="18134"/>
                </a:lnTo>
                <a:lnTo>
                  <a:pt x="24190" y="18170"/>
                </a:lnTo>
                <a:lnTo>
                  <a:pt x="24154" y="18134"/>
                </a:lnTo>
                <a:lnTo>
                  <a:pt x="24083" y="18027"/>
                </a:lnTo>
                <a:lnTo>
                  <a:pt x="24154" y="17920"/>
                </a:lnTo>
                <a:lnTo>
                  <a:pt x="24190" y="17849"/>
                </a:lnTo>
                <a:lnTo>
                  <a:pt x="24225" y="17813"/>
                </a:lnTo>
                <a:lnTo>
                  <a:pt x="24190" y="17742"/>
                </a:lnTo>
                <a:lnTo>
                  <a:pt x="24154" y="17706"/>
                </a:lnTo>
                <a:lnTo>
                  <a:pt x="24083" y="17671"/>
                </a:lnTo>
                <a:lnTo>
                  <a:pt x="23976" y="17635"/>
                </a:lnTo>
                <a:lnTo>
                  <a:pt x="23940" y="17635"/>
                </a:lnTo>
                <a:lnTo>
                  <a:pt x="23940" y="17600"/>
                </a:lnTo>
                <a:lnTo>
                  <a:pt x="23905" y="17564"/>
                </a:lnTo>
                <a:lnTo>
                  <a:pt x="23834" y="17528"/>
                </a:lnTo>
                <a:lnTo>
                  <a:pt x="23655" y="17528"/>
                </a:lnTo>
                <a:lnTo>
                  <a:pt x="23584" y="17493"/>
                </a:lnTo>
                <a:lnTo>
                  <a:pt x="23513" y="17421"/>
                </a:lnTo>
                <a:lnTo>
                  <a:pt x="23442" y="17386"/>
                </a:lnTo>
                <a:lnTo>
                  <a:pt x="23406" y="17279"/>
                </a:lnTo>
                <a:lnTo>
                  <a:pt x="23406" y="17208"/>
                </a:lnTo>
                <a:lnTo>
                  <a:pt x="23406" y="17136"/>
                </a:lnTo>
                <a:lnTo>
                  <a:pt x="23370" y="17065"/>
                </a:lnTo>
                <a:lnTo>
                  <a:pt x="23335" y="17030"/>
                </a:lnTo>
                <a:lnTo>
                  <a:pt x="23299" y="16994"/>
                </a:lnTo>
                <a:lnTo>
                  <a:pt x="23228" y="17030"/>
                </a:lnTo>
                <a:lnTo>
                  <a:pt x="23157" y="17030"/>
                </a:lnTo>
                <a:lnTo>
                  <a:pt x="23014" y="17101"/>
                </a:lnTo>
                <a:lnTo>
                  <a:pt x="22872" y="17101"/>
                </a:lnTo>
                <a:lnTo>
                  <a:pt x="22800" y="17065"/>
                </a:lnTo>
                <a:lnTo>
                  <a:pt x="22765" y="17030"/>
                </a:lnTo>
                <a:lnTo>
                  <a:pt x="22658" y="16923"/>
                </a:lnTo>
                <a:lnTo>
                  <a:pt x="22587" y="16816"/>
                </a:lnTo>
                <a:lnTo>
                  <a:pt x="22515" y="16816"/>
                </a:lnTo>
                <a:lnTo>
                  <a:pt x="22444" y="16887"/>
                </a:lnTo>
                <a:lnTo>
                  <a:pt x="22337" y="16851"/>
                </a:lnTo>
                <a:lnTo>
                  <a:pt x="22337" y="16816"/>
                </a:lnTo>
                <a:lnTo>
                  <a:pt x="22337" y="16709"/>
                </a:lnTo>
                <a:lnTo>
                  <a:pt x="22302" y="16673"/>
                </a:lnTo>
                <a:lnTo>
                  <a:pt x="22195" y="16673"/>
                </a:lnTo>
                <a:lnTo>
                  <a:pt x="22195" y="16709"/>
                </a:lnTo>
                <a:lnTo>
                  <a:pt x="22088" y="16745"/>
                </a:lnTo>
                <a:lnTo>
                  <a:pt x="22017" y="16745"/>
                </a:lnTo>
                <a:lnTo>
                  <a:pt x="21910" y="16673"/>
                </a:lnTo>
                <a:lnTo>
                  <a:pt x="21874" y="16602"/>
                </a:lnTo>
                <a:lnTo>
                  <a:pt x="21803" y="16531"/>
                </a:lnTo>
                <a:lnTo>
                  <a:pt x="21732" y="16531"/>
                </a:lnTo>
                <a:lnTo>
                  <a:pt x="21696" y="16495"/>
                </a:lnTo>
                <a:lnTo>
                  <a:pt x="21625" y="16460"/>
                </a:lnTo>
                <a:lnTo>
                  <a:pt x="21554" y="16495"/>
                </a:lnTo>
                <a:lnTo>
                  <a:pt x="21482" y="16531"/>
                </a:lnTo>
                <a:lnTo>
                  <a:pt x="21447" y="16602"/>
                </a:lnTo>
                <a:lnTo>
                  <a:pt x="21375" y="16531"/>
                </a:lnTo>
                <a:lnTo>
                  <a:pt x="21340" y="16531"/>
                </a:lnTo>
                <a:lnTo>
                  <a:pt x="21375" y="16388"/>
                </a:lnTo>
                <a:lnTo>
                  <a:pt x="21375" y="16281"/>
                </a:lnTo>
                <a:lnTo>
                  <a:pt x="21375" y="16210"/>
                </a:lnTo>
                <a:lnTo>
                  <a:pt x="21304" y="16175"/>
                </a:lnTo>
                <a:lnTo>
                  <a:pt x="21233" y="16175"/>
                </a:lnTo>
                <a:lnTo>
                  <a:pt x="21197" y="16032"/>
                </a:lnTo>
                <a:lnTo>
                  <a:pt x="21090" y="15890"/>
                </a:lnTo>
                <a:lnTo>
                  <a:pt x="21055" y="15818"/>
                </a:lnTo>
                <a:lnTo>
                  <a:pt x="20984" y="15818"/>
                </a:lnTo>
                <a:lnTo>
                  <a:pt x="20877" y="15854"/>
                </a:lnTo>
                <a:lnTo>
                  <a:pt x="20770" y="15925"/>
                </a:lnTo>
                <a:lnTo>
                  <a:pt x="20770" y="15961"/>
                </a:lnTo>
                <a:lnTo>
                  <a:pt x="20734" y="16032"/>
                </a:lnTo>
                <a:lnTo>
                  <a:pt x="20699" y="15854"/>
                </a:lnTo>
                <a:lnTo>
                  <a:pt x="20663" y="15711"/>
                </a:lnTo>
                <a:lnTo>
                  <a:pt x="20663" y="15640"/>
                </a:lnTo>
                <a:lnTo>
                  <a:pt x="20592" y="15569"/>
                </a:lnTo>
                <a:lnTo>
                  <a:pt x="20520" y="15533"/>
                </a:lnTo>
                <a:lnTo>
                  <a:pt x="20378" y="15533"/>
                </a:lnTo>
                <a:lnTo>
                  <a:pt x="20378" y="15426"/>
                </a:lnTo>
                <a:lnTo>
                  <a:pt x="20378" y="15284"/>
                </a:lnTo>
                <a:lnTo>
                  <a:pt x="20378" y="15177"/>
                </a:lnTo>
                <a:lnTo>
                  <a:pt x="20342" y="15106"/>
                </a:lnTo>
                <a:lnTo>
                  <a:pt x="20271" y="15070"/>
                </a:lnTo>
                <a:lnTo>
                  <a:pt x="20164" y="15070"/>
                </a:lnTo>
                <a:lnTo>
                  <a:pt x="20093" y="15106"/>
                </a:lnTo>
                <a:lnTo>
                  <a:pt x="19950" y="15070"/>
                </a:lnTo>
                <a:lnTo>
                  <a:pt x="19808" y="15106"/>
                </a:lnTo>
                <a:lnTo>
                  <a:pt x="19808" y="15070"/>
                </a:lnTo>
                <a:lnTo>
                  <a:pt x="19808" y="14999"/>
                </a:lnTo>
                <a:lnTo>
                  <a:pt x="19737" y="14999"/>
                </a:lnTo>
                <a:lnTo>
                  <a:pt x="19701" y="15035"/>
                </a:lnTo>
                <a:lnTo>
                  <a:pt x="19594" y="15070"/>
                </a:lnTo>
                <a:lnTo>
                  <a:pt x="19523" y="15035"/>
                </a:lnTo>
                <a:lnTo>
                  <a:pt x="19416" y="14999"/>
                </a:lnTo>
                <a:lnTo>
                  <a:pt x="19594" y="14821"/>
                </a:lnTo>
                <a:lnTo>
                  <a:pt x="19594" y="14750"/>
                </a:lnTo>
                <a:lnTo>
                  <a:pt x="19594" y="14678"/>
                </a:lnTo>
                <a:lnTo>
                  <a:pt x="19523" y="14678"/>
                </a:lnTo>
                <a:lnTo>
                  <a:pt x="19416" y="14536"/>
                </a:lnTo>
                <a:lnTo>
                  <a:pt x="19309" y="14465"/>
                </a:lnTo>
                <a:lnTo>
                  <a:pt x="19238" y="14465"/>
                </a:lnTo>
                <a:lnTo>
                  <a:pt x="19167" y="14500"/>
                </a:lnTo>
                <a:lnTo>
                  <a:pt x="19131" y="14607"/>
                </a:lnTo>
                <a:lnTo>
                  <a:pt x="19095" y="14714"/>
                </a:lnTo>
                <a:lnTo>
                  <a:pt x="19060" y="14785"/>
                </a:lnTo>
                <a:lnTo>
                  <a:pt x="19024" y="14821"/>
                </a:lnTo>
                <a:lnTo>
                  <a:pt x="18953" y="14821"/>
                </a:lnTo>
                <a:lnTo>
                  <a:pt x="18775" y="14785"/>
                </a:lnTo>
                <a:lnTo>
                  <a:pt x="18704" y="14785"/>
                </a:lnTo>
                <a:lnTo>
                  <a:pt x="18668" y="14821"/>
                </a:lnTo>
                <a:lnTo>
                  <a:pt x="18597" y="14856"/>
                </a:lnTo>
                <a:lnTo>
                  <a:pt x="18419" y="14643"/>
                </a:lnTo>
                <a:lnTo>
                  <a:pt x="18383" y="14607"/>
                </a:lnTo>
                <a:lnTo>
                  <a:pt x="18312" y="14536"/>
                </a:lnTo>
                <a:lnTo>
                  <a:pt x="18240" y="14536"/>
                </a:lnTo>
                <a:lnTo>
                  <a:pt x="18205" y="14571"/>
                </a:lnTo>
                <a:lnTo>
                  <a:pt x="18240" y="14607"/>
                </a:lnTo>
                <a:lnTo>
                  <a:pt x="18276" y="14714"/>
                </a:lnTo>
                <a:lnTo>
                  <a:pt x="18383" y="14892"/>
                </a:lnTo>
                <a:lnTo>
                  <a:pt x="18419" y="14963"/>
                </a:lnTo>
                <a:lnTo>
                  <a:pt x="18347" y="14963"/>
                </a:lnTo>
                <a:lnTo>
                  <a:pt x="18134" y="14928"/>
                </a:lnTo>
                <a:lnTo>
                  <a:pt x="17991" y="14821"/>
                </a:lnTo>
                <a:lnTo>
                  <a:pt x="17849" y="14678"/>
                </a:lnTo>
                <a:lnTo>
                  <a:pt x="17813" y="14643"/>
                </a:lnTo>
                <a:lnTo>
                  <a:pt x="17813" y="14607"/>
                </a:lnTo>
                <a:lnTo>
                  <a:pt x="17777" y="14571"/>
                </a:lnTo>
                <a:lnTo>
                  <a:pt x="17528" y="14571"/>
                </a:lnTo>
                <a:lnTo>
                  <a:pt x="17528" y="14500"/>
                </a:lnTo>
                <a:lnTo>
                  <a:pt x="17492" y="14465"/>
                </a:lnTo>
                <a:lnTo>
                  <a:pt x="17421" y="14465"/>
                </a:lnTo>
                <a:lnTo>
                  <a:pt x="17314" y="14536"/>
                </a:lnTo>
                <a:lnTo>
                  <a:pt x="17172" y="14607"/>
                </a:lnTo>
                <a:lnTo>
                  <a:pt x="17065" y="14643"/>
                </a:lnTo>
                <a:lnTo>
                  <a:pt x="16815" y="14607"/>
                </a:lnTo>
                <a:lnTo>
                  <a:pt x="16780" y="14643"/>
                </a:lnTo>
                <a:lnTo>
                  <a:pt x="16709" y="14678"/>
                </a:lnTo>
                <a:lnTo>
                  <a:pt x="16566" y="14821"/>
                </a:lnTo>
                <a:lnTo>
                  <a:pt x="16530" y="14928"/>
                </a:lnTo>
                <a:lnTo>
                  <a:pt x="16530" y="15035"/>
                </a:lnTo>
                <a:lnTo>
                  <a:pt x="16530" y="15141"/>
                </a:lnTo>
                <a:lnTo>
                  <a:pt x="16530" y="15213"/>
                </a:lnTo>
                <a:lnTo>
                  <a:pt x="16566" y="15284"/>
                </a:lnTo>
                <a:lnTo>
                  <a:pt x="16388" y="15391"/>
                </a:lnTo>
                <a:lnTo>
                  <a:pt x="16245" y="15498"/>
                </a:lnTo>
                <a:lnTo>
                  <a:pt x="16174" y="15569"/>
                </a:lnTo>
                <a:lnTo>
                  <a:pt x="16174" y="15605"/>
                </a:lnTo>
                <a:lnTo>
                  <a:pt x="16174" y="15676"/>
                </a:lnTo>
                <a:lnTo>
                  <a:pt x="16174" y="15711"/>
                </a:lnTo>
                <a:lnTo>
                  <a:pt x="16317" y="15818"/>
                </a:lnTo>
                <a:lnTo>
                  <a:pt x="16459" y="15890"/>
                </a:lnTo>
                <a:lnTo>
                  <a:pt x="16388" y="16103"/>
                </a:lnTo>
                <a:lnTo>
                  <a:pt x="16352" y="16175"/>
                </a:lnTo>
                <a:lnTo>
                  <a:pt x="16317" y="16210"/>
                </a:lnTo>
                <a:lnTo>
                  <a:pt x="16281" y="16210"/>
                </a:lnTo>
                <a:lnTo>
                  <a:pt x="16245" y="16246"/>
                </a:lnTo>
                <a:lnTo>
                  <a:pt x="16245" y="16317"/>
                </a:lnTo>
                <a:lnTo>
                  <a:pt x="16281" y="16460"/>
                </a:lnTo>
                <a:lnTo>
                  <a:pt x="16317" y="16531"/>
                </a:lnTo>
                <a:lnTo>
                  <a:pt x="16352" y="16709"/>
                </a:lnTo>
                <a:lnTo>
                  <a:pt x="16352" y="16745"/>
                </a:lnTo>
                <a:lnTo>
                  <a:pt x="16388" y="16780"/>
                </a:lnTo>
                <a:lnTo>
                  <a:pt x="16424" y="16816"/>
                </a:lnTo>
                <a:lnTo>
                  <a:pt x="16602" y="16780"/>
                </a:lnTo>
                <a:lnTo>
                  <a:pt x="16673" y="16745"/>
                </a:lnTo>
                <a:lnTo>
                  <a:pt x="16709" y="16851"/>
                </a:lnTo>
                <a:lnTo>
                  <a:pt x="16744" y="16923"/>
                </a:lnTo>
                <a:lnTo>
                  <a:pt x="16815" y="17030"/>
                </a:lnTo>
                <a:lnTo>
                  <a:pt x="16922" y="17065"/>
                </a:lnTo>
                <a:lnTo>
                  <a:pt x="16922" y="17101"/>
                </a:lnTo>
                <a:lnTo>
                  <a:pt x="16887" y="17350"/>
                </a:lnTo>
                <a:lnTo>
                  <a:pt x="16922" y="17386"/>
                </a:lnTo>
                <a:lnTo>
                  <a:pt x="16958" y="17421"/>
                </a:lnTo>
                <a:lnTo>
                  <a:pt x="17029" y="17457"/>
                </a:lnTo>
                <a:lnTo>
                  <a:pt x="17100" y="17421"/>
                </a:lnTo>
                <a:lnTo>
                  <a:pt x="17100" y="17457"/>
                </a:lnTo>
                <a:lnTo>
                  <a:pt x="17100" y="17671"/>
                </a:lnTo>
                <a:lnTo>
                  <a:pt x="17172" y="17885"/>
                </a:lnTo>
                <a:lnTo>
                  <a:pt x="17207" y="17956"/>
                </a:lnTo>
                <a:lnTo>
                  <a:pt x="17243" y="17956"/>
                </a:lnTo>
                <a:lnTo>
                  <a:pt x="17314" y="17991"/>
                </a:lnTo>
                <a:lnTo>
                  <a:pt x="17385" y="17956"/>
                </a:lnTo>
                <a:lnTo>
                  <a:pt x="17457" y="17849"/>
                </a:lnTo>
                <a:lnTo>
                  <a:pt x="17492" y="17706"/>
                </a:lnTo>
                <a:lnTo>
                  <a:pt x="17564" y="17635"/>
                </a:lnTo>
                <a:lnTo>
                  <a:pt x="17599" y="17600"/>
                </a:lnTo>
                <a:lnTo>
                  <a:pt x="17777" y="17600"/>
                </a:lnTo>
                <a:lnTo>
                  <a:pt x="17813" y="17564"/>
                </a:lnTo>
                <a:lnTo>
                  <a:pt x="17849" y="17528"/>
                </a:lnTo>
                <a:lnTo>
                  <a:pt x="17849" y="17421"/>
                </a:lnTo>
                <a:lnTo>
                  <a:pt x="17955" y="17457"/>
                </a:lnTo>
                <a:lnTo>
                  <a:pt x="17991" y="17528"/>
                </a:lnTo>
                <a:lnTo>
                  <a:pt x="18062" y="17564"/>
                </a:lnTo>
                <a:lnTo>
                  <a:pt x="18134" y="17600"/>
                </a:lnTo>
                <a:lnTo>
                  <a:pt x="18169" y="17564"/>
                </a:lnTo>
                <a:lnTo>
                  <a:pt x="18205" y="17528"/>
                </a:lnTo>
                <a:lnTo>
                  <a:pt x="18240" y="17528"/>
                </a:lnTo>
                <a:lnTo>
                  <a:pt x="18312" y="17600"/>
                </a:lnTo>
                <a:lnTo>
                  <a:pt x="18312" y="17778"/>
                </a:lnTo>
                <a:lnTo>
                  <a:pt x="18240" y="17920"/>
                </a:lnTo>
                <a:lnTo>
                  <a:pt x="18205" y="17956"/>
                </a:lnTo>
                <a:lnTo>
                  <a:pt x="18134" y="18098"/>
                </a:lnTo>
                <a:lnTo>
                  <a:pt x="18134" y="18134"/>
                </a:lnTo>
                <a:lnTo>
                  <a:pt x="18169" y="18170"/>
                </a:lnTo>
                <a:lnTo>
                  <a:pt x="18240" y="18170"/>
                </a:lnTo>
                <a:lnTo>
                  <a:pt x="18240" y="18276"/>
                </a:lnTo>
                <a:lnTo>
                  <a:pt x="18347" y="18348"/>
                </a:lnTo>
                <a:lnTo>
                  <a:pt x="18454" y="18383"/>
                </a:lnTo>
                <a:lnTo>
                  <a:pt x="18525" y="18348"/>
                </a:lnTo>
                <a:lnTo>
                  <a:pt x="18597" y="18276"/>
                </a:lnTo>
                <a:lnTo>
                  <a:pt x="18668" y="18205"/>
                </a:lnTo>
                <a:lnTo>
                  <a:pt x="18704" y="18134"/>
                </a:lnTo>
                <a:lnTo>
                  <a:pt x="18739" y="18098"/>
                </a:lnTo>
                <a:lnTo>
                  <a:pt x="18775" y="18134"/>
                </a:lnTo>
                <a:lnTo>
                  <a:pt x="18810" y="18241"/>
                </a:lnTo>
                <a:lnTo>
                  <a:pt x="18846" y="18276"/>
                </a:lnTo>
                <a:lnTo>
                  <a:pt x="18775" y="18312"/>
                </a:lnTo>
                <a:lnTo>
                  <a:pt x="18704" y="18419"/>
                </a:lnTo>
                <a:lnTo>
                  <a:pt x="18739" y="18490"/>
                </a:lnTo>
                <a:lnTo>
                  <a:pt x="18775" y="18526"/>
                </a:lnTo>
                <a:lnTo>
                  <a:pt x="18846" y="18561"/>
                </a:lnTo>
                <a:lnTo>
                  <a:pt x="18917" y="18561"/>
                </a:lnTo>
                <a:lnTo>
                  <a:pt x="18989" y="18490"/>
                </a:lnTo>
                <a:lnTo>
                  <a:pt x="19060" y="18419"/>
                </a:lnTo>
                <a:lnTo>
                  <a:pt x="19095" y="18419"/>
                </a:lnTo>
                <a:lnTo>
                  <a:pt x="19202" y="18276"/>
                </a:lnTo>
                <a:lnTo>
                  <a:pt x="19238" y="18276"/>
                </a:lnTo>
                <a:lnTo>
                  <a:pt x="19202" y="18490"/>
                </a:lnTo>
                <a:lnTo>
                  <a:pt x="19202" y="18526"/>
                </a:lnTo>
                <a:lnTo>
                  <a:pt x="19167" y="18740"/>
                </a:lnTo>
                <a:lnTo>
                  <a:pt x="19202" y="18775"/>
                </a:lnTo>
                <a:lnTo>
                  <a:pt x="19167" y="18953"/>
                </a:lnTo>
                <a:lnTo>
                  <a:pt x="19131" y="19167"/>
                </a:lnTo>
                <a:lnTo>
                  <a:pt x="19131" y="19203"/>
                </a:lnTo>
                <a:lnTo>
                  <a:pt x="19167" y="19238"/>
                </a:lnTo>
                <a:lnTo>
                  <a:pt x="18419" y="19523"/>
                </a:lnTo>
                <a:lnTo>
                  <a:pt x="17564" y="19808"/>
                </a:lnTo>
                <a:lnTo>
                  <a:pt x="16958" y="19986"/>
                </a:lnTo>
                <a:lnTo>
                  <a:pt x="16388" y="20200"/>
                </a:lnTo>
                <a:lnTo>
                  <a:pt x="16103" y="20343"/>
                </a:lnTo>
                <a:lnTo>
                  <a:pt x="15818" y="20485"/>
                </a:lnTo>
                <a:lnTo>
                  <a:pt x="15604" y="20628"/>
                </a:lnTo>
                <a:lnTo>
                  <a:pt x="15390" y="20806"/>
                </a:lnTo>
                <a:lnTo>
                  <a:pt x="15177" y="20984"/>
                </a:lnTo>
                <a:lnTo>
                  <a:pt x="15034" y="21162"/>
                </a:lnTo>
                <a:lnTo>
                  <a:pt x="14785" y="21483"/>
                </a:lnTo>
                <a:lnTo>
                  <a:pt x="14642" y="21839"/>
                </a:lnTo>
                <a:lnTo>
                  <a:pt x="14535" y="21162"/>
                </a:lnTo>
                <a:lnTo>
                  <a:pt x="14500" y="20663"/>
                </a:lnTo>
                <a:lnTo>
                  <a:pt x="14464" y="20165"/>
                </a:lnTo>
                <a:lnTo>
                  <a:pt x="14428" y="19167"/>
                </a:lnTo>
                <a:lnTo>
                  <a:pt x="14464" y="18668"/>
                </a:lnTo>
                <a:lnTo>
                  <a:pt x="14500" y="18134"/>
                </a:lnTo>
                <a:lnTo>
                  <a:pt x="14607" y="17101"/>
                </a:lnTo>
                <a:lnTo>
                  <a:pt x="14785" y="16103"/>
                </a:lnTo>
                <a:lnTo>
                  <a:pt x="14998" y="15284"/>
                </a:lnTo>
                <a:lnTo>
                  <a:pt x="15105" y="15141"/>
                </a:lnTo>
                <a:lnTo>
                  <a:pt x="15248" y="14892"/>
                </a:lnTo>
                <a:lnTo>
                  <a:pt x="15462" y="14536"/>
                </a:lnTo>
                <a:lnTo>
                  <a:pt x="15533" y="14358"/>
                </a:lnTo>
                <a:lnTo>
                  <a:pt x="15747" y="14037"/>
                </a:lnTo>
                <a:lnTo>
                  <a:pt x="16067" y="13610"/>
                </a:lnTo>
                <a:lnTo>
                  <a:pt x="16317" y="13360"/>
                </a:lnTo>
                <a:lnTo>
                  <a:pt x="16566" y="13111"/>
                </a:lnTo>
                <a:lnTo>
                  <a:pt x="16851" y="12861"/>
                </a:lnTo>
                <a:lnTo>
                  <a:pt x="17172" y="12612"/>
                </a:lnTo>
                <a:lnTo>
                  <a:pt x="17920" y="12113"/>
                </a:lnTo>
                <a:lnTo>
                  <a:pt x="18704" y="11615"/>
                </a:lnTo>
                <a:lnTo>
                  <a:pt x="19559" y="11116"/>
                </a:lnTo>
                <a:lnTo>
                  <a:pt x="20378" y="10653"/>
                </a:lnTo>
                <a:lnTo>
                  <a:pt x="21126" y="10118"/>
                </a:lnTo>
                <a:lnTo>
                  <a:pt x="21162" y="10154"/>
                </a:lnTo>
                <a:lnTo>
                  <a:pt x="21090" y="10261"/>
                </a:lnTo>
                <a:lnTo>
                  <a:pt x="21233" y="10190"/>
                </a:lnTo>
                <a:lnTo>
                  <a:pt x="21340" y="10190"/>
                </a:lnTo>
                <a:lnTo>
                  <a:pt x="21411" y="10154"/>
                </a:lnTo>
                <a:lnTo>
                  <a:pt x="21447" y="10118"/>
                </a:lnTo>
                <a:lnTo>
                  <a:pt x="21518" y="10047"/>
                </a:lnTo>
                <a:lnTo>
                  <a:pt x="21696" y="9833"/>
                </a:lnTo>
                <a:lnTo>
                  <a:pt x="21589" y="9869"/>
                </a:lnTo>
                <a:lnTo>
                  <a:pt x="21660" y="9762"/>
                </a:lnTo>
                <a:lnTo>
                  <a:pt x="21696" y="9833"/>
                </a:lnTo>
                <a:lnTo>
                  <a:pt x="21732" y="9976"/>
                </a:lnTo>
                <a:lnTo>
                  <a:pt x="21767" y="10011"/>
                </a:lnTo>
                <a:lnTo>
                  <a:pt x="21839" y="10047"/>
                </a:lnTo>
                <a:lnTo>
                  <a:pt x="21874" y="10047"/>
                </a:lnTo>
                <a:lnTo>
                  <a:pt x="21910" y="9976"/>
                </a:lnTo>
                <a:lnTo>
                  <a:pt x="21945" y="9905"/>
                </a:lnTo>
                <a:lnTo>
                  <a:pt x="21945" y="9655"/>
                </a:lnTo>
                <a:lnTo>
                  <a:pt x="22017" y="9691"/>
                </a:lnTo>
                <a:lnTo>
                  <a:pt x="22124" y="9691"/>
                </a:lnTo>
                <a:lnTo>
                  <a:pt x="22124" y="9655"/>
                </a:lnTo>
                <a:lnTo>
                  <a:pt x="22159" y="9584"/>
                </a:lnTo>
                <a:lnTo>
                  <a:pt x="22159" y="9513"/>
                </a:lnTo>
                <a:lnTo>
                  <a:pt x="22195" y="9441"/>
                </a:lnTo>
                <a:lnTo>
                  <a:pt x="22266" y="9299"/>
                </a:lnTo>
                <a:lnTo>
                  <a:pt x="22337" y="9228"/>
                </a:lnTo>
                <a:lnTo>
                  <a:pt x="22480" y="9156"/>
                </a:lnTo>
                <a:lnTo>
                  <a:pt x="22551" y="9228"/>
                </a:lnTo>
                <a:lnTo>
                  <a:pt x="22587" y="9299"/>
                </a:lnTo>
                <a:lnTo>
                  <a:pt x="22658" y="9406"/>
                </a:lnTo>
                <a:lnTo>
                  <a:pt x="22694" y="9513"/>
                </a:lnTo>
                <a:lnTo>
                  <a:pt x="22765" y="9584"/>
                </a:lnTo>
                <a:lnTo>
                  <a:pt x="22872" y="9584"/>
                </a:lnTo>
                <a:lnTo>
                  <a:pt x="23014" y="9548"/>
                </a:lnTo>
                <a:lnTo>
                  <a:pt x="23121" y="9441"/>
                </a:lnTo>
                <a:lnTo>
                  <a:pt x="23085" y="9726"/>
                </a:lnTo>
                <a:lnTo>
                  <a:pt x="23050" y="9798"/>
                </a:lnTo>
                <a:lnTo>
                  <a:pt x="23050" y="9869"/>
                </a:lnTo>
                <a:lnTo>
                  <a:pt x="23050" y="9940"/>
                </a:lnTo>
                <a:lnTo>
                  <a:pt x="23085" y="10011"/>
                </a:lnTo>
                <a:lnTo>
                  <a:pt x="23121" y="10047"/>
                </a:lnTo>
                <a:lnTo>
                  <a:pt x="23157" y="10047"/>
                </a:lnTo>
                <a:lnTo>
                  <a:pt x="23299" y="10225"/>
                </a:lnTo>
                <a:lnTo>
                  <a:pt x="23442" y="10368"/>
                </a:lnTo>
                <a:lnTo>
                  <a:pt x="23549" y="10475"/>
                </a:lnTo>
                <a:lnTo>
                  <a:pt x="23584" y="10581"/>
                </a:lnTo>
                <a:lnTo>
                  <a:pt x="23584" y="10688"/>
                </a:lnTo>
                <a:lnTo>
                  <a:pt x="23549" y="10795"/>
                </a:lnTo>
                <a:lnTo>
                  <a:pt x="23477" y="10973"/>
                </a:lnTo>
                <a:lnTo>
                  <a:pt x="23477" y="11045"/>
                </a:lnTo>
                <a:lnTo>
                  <a:pt x="23477" y="11116"/>
                </a:lnTo>
                <a:lnTo>
                  <a:pt x="23584" y="11223"/>
                </a:lnTo>
                <a:lnTo>
                  <a:pt x="23727" y="11258"/>
                </a:lnTo>
                <a:lnTo>
                  <a:pt x="23798" y="11258"/>
                </a:lnTo>
                <a:lnTo>
                  <a:pt x="23834" y="11330"/>
                </a:lnTo>
                <a:lnTo>
                  <a:pt x="23869" y="11401"/>
                </a:lnTo>
                <a:lnTo>
                  <a:pt x="23905" y="11508"/>
                </a:lnTo>
                <a:lnTo>
                  <a:pt x="23905" y="11757"/>
                </a:lnTo>
                <a:lnTo>
                  <a:pt x="23940" y="11828"/>
                </a:lnTo>
                <a:lnTo>
                  <a:pt x="24047" y="11864"/>
                </a:lnTo>
                <a:lnTo>
                  <a:pt x="24083" y="11828"/>
                </a:lnTo>
                <a:lnTo>
                  <a:pt x="24154" y="11793"/>
                </a:lnTo>
                <a:lnTo>
                  <a:pt x="24225" y="11757"/>
                </a:lnTo>
                <a:lnTo>
                  <a:pt x="24404" y="11757"/>
                </a:lnTo>
                <a:lnTo>
                  <a:pt x="24510" y="11721"/>
                </a:lnTo>
                <a:lnTo>
                  <a:pt x="24582" y="11686"/>
                </a:lnTo>
                <a:lnTo>
                  <a:pt x="24760" y="11579"/>
                </a:lnTo>
                <a:lnTo>
                  <a:pt x="24902" y="11650"/>
                </a:lnTo>
                <a:lnTo>
                  <a:pt x="25045" y="11793"/>
                </a:lnTo>
                <a:lnTo>
                  <a:pt x="25152" y="11900"/>
                </a:lnTo>
                <a:lnTo>
                  <a:pt x="25223" y="12042"/>
                </a:lnTo>
                <a:lnTo>
                  <a:pt x="25223" y="12078"/>
                </a:lnTo>
                <a:lnTo>
                  <a:pt x="25365" y="12291"/>
                </a:lnTo>
                <a:lnTo>
                  <a:pt x="25401" y="12363"/>
                </a:lnTo>
                <a:lnTo>
                  <a:pt x="25472" y="12363"/>
                </a:lnTo>
                <a:lnTo>
                  <a:pt x="25544" y="12327"/>
                </a:lnTo>
                <a:lnTo>
                  <a:pt x="25579" y="12291"/>
                </a:lnTo>
                <a:lnTo>
                  <a:pt x="25615" y="12220"/>
                </a:lnTo>
                <a:lnTo>
                  <a:pt x="25686" y="12006"/>
                </a:lnTo>
                <a:lnTo>
                  <a:pt x="25757" y="11793"/>
                </a:lnTo>
                <a:lnTo>
                  <a:pt x="25829" y="11757"/>
                </a:lnTo>
                <a:lnTo>
                  <a:pt x="25900" y="11757"/>
                </a:lnTo>
                <a:lnTo>
                  <a:pt x="26007" y="11828"/>
                </a:lnTo>
                <a:lnTo>
                  <a:pt x="26220" y="11828"/>
                </a:lnTo>
                <a:lnTo>
                  <a:pt x="26256" y="11757"/>
                </a:lnTo>
                <a:lnTo>
                  <a:pt x="26327" y="11721"/>
                </a:lnTo>
                <a:lnTo>
                  <a:pt x="26470" y="11686"/>
                </a:lnTo>
                <a:lnTo>
                  <a:pt x="26505" y="11686"/>
                </a:lnTo>
                <a:lnTo>
                  <a:pt x="26541" y="11721"/>
                </a:lnTo>
                <a:lnTo>
                  <a:pt x="26577" y="11757"/>
                </a:lnTo>
                <a:lnTo>
                  <a:pt x="26612" y="11828"/>
                </a:lnTo>
                <a:lnTo>
                  <a:pt x="26612" y="11900"/>
                </a:lnTo>
                <a:lnTo>
                  <a:pt x="26648" y="12006"/>
                </a:lnTo>
                <a:lnTo>
                  <a:pt x="26684" y="12042"/>
                </a:lnTo>
                <a:lnTo>
                  <a:pt x="26755" y="12042"/>
                </a:lnTo>
                <a:lnTo>
                  <a:pt x="26826" y="12006"/>
                </a:lnTo>
                <a:lnTo>
                  <a:pt x="27004" y="11864"/>
                </a:lnTo>
                <a:lnTo>
                  <a:pt x="27396" y="11472"/>
                </a:lnTo>
                <a:lnTo>
                  <a:pt x="27574" y="11365"/>
                </a:lnTo>
                <a:lnTo>
                  <a:pt x="27859" y="11223"/>
                </a:lnTo>
                <a:lnTo>
                  <a:pt x="27966" y="11151"/>
                </a:lnTo>
                <a:lnTo>
                  <a:pt x="28037" y="11116"/>
                </a:lnTo>
                <a:lnTo>
                  <a:pt x="28073" y="11045"/>
                </a:lnTo>
                <a:lnTo>
                  <a:pt x="28073" y="10973"/>
                </a:lnTo>
                <a:lnTo>
                  <a:pt x="28073" y="10938"/>
                </a:lnTo>
                <a:lnTo>
                  <a:pt x="28037" y="10866"/>
                </a:lnTo>
                <a:lnTo>
                  <a:pt x="27966" y="10795"/>
                </a:lnTo>
                <a:lnTo>
                  <a:pt x="27824" y="10760"/>
                </a:lnTo>
                <a:lnTo>
                  <a:pt x="27681" y="10688"/>
                </a:lnTo>
                <a:lnTo>
                  <a:pt x="27574" y="10653"/>
                </a:lnTo>
                <a:lnTo>
                  <a:pt x="27467" y="10581"/>
                </a:lnTo>
                <a:lnTo>
                  <a:pt x="27432" y="10510"/>
                </a:lnTo>
                <a:lnTo>
                  <a:pt x="27432" y="10439"/>
                </a:lnTo>
                <a:lnTo>
                  <a:pt x="27432" y="10403"/>
                </a:lnTo>
                <a:lnTo>
                  <a:pt x="27503" y="10368"/>
                </a:lnTo>
                <a:lnTo>
                  <a:pt x="27539" y="10332"/>
                </a:lnTo>
                <a:lnTo>
                  <a:pt x="27610" y="10368"/>
                </a:lnTo>
                <a:lnTo>
                  <a:pt x="27859" y="10403"/>
                </a:lnTo>
                <a:lnTo>
                  <a:pt x="27930" y="10368"/>
                </a:lnTo>
                <a:lnTo>
                  <a:pt x="27966" y="10368"/>
                </a:lnTo>
                <a:lnTo>
                  <a:pt x="28144" y="10190"/>
                </a:lnTo>
                <a:lnTo>
                  <a:pt x="28251" y="10118"/>
                </a:lnTo>
                <a:lnTo>
                  <a:pt x="28358" y="10118"/>
                </a:lnTo>
                <a:lnTo>
                  <a:pt x="28572" y="10190"/>
                </a:lnTo>
                <a:lnTo>
                  <a:pt x="28821" y="10225"/>
                </a:lnTo>
                <a:lnTo>
                  <a:pt x="29106" y="10225"/>
                </a:lnTo>
                <a:lnTo>
                  <a:pt x="29106" y="10154"/>
                </a:lnTo>
                <a:lnTo>
                  <a:pt x="29106" y="10083"/>
                </a:lnTo>
                <a:lnTo>
                  <a:pt x="29070" y="10047"/>
                </a:lnTo>
                <a:lnTo>
                  <a:pt x="29035" y="10011"/>
                </a:lnTo>
                <a:lnTo>
                  <a:pt x="28964" y="9940"/>
                </a:lnTo>
                <a:lnTo>
                  <a:pt x="28821" y="9762"/>
                </a:lnTo>
                <a:lnTo>
                  <a:pt x="28679" y="9477"/>
                </a:lnTo>
                <a:lnTo>
                  <a:pt x="28536" y="9263"/>
                </a:lnTo>
                <a:lnTo>
                  <a:pt x="28536" y="9228"/>
                </a:lnTo>
                <a:lnTo>
                  <a:pt x="28643" y="9192"/>
                </a:lnTo>
                <a:lnTo>
                  <a:pt x="28750" y="9121"/>
                </a:lnTo>
                <a:lnTo>
                  <a:pt x="28892" y="9014"/>
                </a:lnTo>
                <a:lnTo>
                  <a:pt x="28999" y="8907"/>
                </a:lnTo>
                <a:lnTo>
                  <a:pt x="29035" y="8800"/>
                </a:lnTo>
                <a:lnTo>
                  <a:pt x="29106" y="8586"/>
                </a:lnTo>
                <a:lnTo>
                  <a:pt x="29106" y="8337"/>
                </a:lnTo>
                <a:lnTo>
                  <a:pt x="29070" y="8230"/>
                </a:lnTo>
                <a:lnTo>
                  <a:pt x="29035" y="8088"/>
                </a:lnTo>
                <a:lnTo>
                  <a:pt x="28928" y="8016"/>
                </a:lnTo>
                <a:lnTo>
                  <a:pt x="28821" y="7945"/>
                </a:lnTo>
                <a:lnTo>
                  <a:pt x="28358" y="7874"/>
                </a:lnTo>
                <a:lnTo>
                  <a:pt x="28322" y="7838"/>
                </a:lnTo>
                <a:lnTo>
                  <a:pt x="28322" y="7803"/>
                </a:lnTo>
                <a:lnTo>
                  <a:pt x="28394" y="7696"/>
                </a:lnTo>
                <a:lnTo>
                  <a:pt x="28429" y="7589"/>
                </a:lnTo>
                <a:lnTo>
                  <a:pt x="28429" y="7446"/>
                </a:lnTo>
                <a:lnTo>
                  <a:pt x="28394" y="7340"/>
                </a:lnTo>
                <a:lnTo>
                  <a:pt x="28429" y="7268"/>
                </a:lnTo>
                <a:lnTo>
                  <a:pt x="28607" y="7197"/>
                </a:lnTo>
                <a:lnTo>
                  <a:pt x="28714" y="7126"/>
                </a:lnTo>
                <a:lnTo>
                  <a:pt x="28785" y="7055"/>
                </a:lnTo>
                <a:lnTo>
                  <a:pt x="28821" y="6983"/>
                </a:lnTo>
                <a:lnTo>
                  <a:pt x="28821" y="6948"/>
                </a:lnTo>
                <a:lnTo>
                  <a:pt x="28821" y="6876"/>
                </a:lnTo>
                <a:lnTo>
                  <a:pt x="28785" y="6805"/>
                </a:lnTo>
                <a:lnTo>
                  <a:pt x="28714" y="6770"/>
                </a:lnTo>
                <a:lnTo>
                  <a:pt x="28607" y="6698"/>
                </a:lnTo>
                <a:lnTo>
                  <a:pt x="28322" y="6627"/>
                </a:lnTo>
                <a:lnTo>
                  <a:pt x="28251" y="6591"/>
                </a:lnTo>
                <a:lnTo>
                  <a:pt x="28322" y="6556"/>
                </a:lnTo>
                <a:lnTo>
                  <a:pt x="28572" y="6485"/>
                </a:lnTo>
                <a:lnTo>
                  <a:pt x="28679" y="6449"/>
                </a:lnTo>
                <a:lnTo>
                  <a:pt x="28750" y="6378"/>
                </a:lnTo>
                <a:lnTo>
                  <a:pt x="28821" y="6306"/>
                </a:lnTo>
                <a:lnTo>
                  <a:pt x="28821" y="6235"/>
                </a:lnTo>
                <a:lnTo>
                  <a:pt x="28857" y="6164"/>
                </a:lnTo>
                <a:lnTo>
                  <a:pt x="28821" y="6057"/>
                </a:lnTo>
                <a:lnTo>
                  <a:pt x="28785" y="5986"/>
                </a:lnTo>
                <a:lnTo>
                  <a:pt x="28714" y="5915"/>
                </a:lnTo>
                <a:lnTo>
                  <a:pt x="28643" y="5843"/>
                </a:lnTo>
                <a:lnTo>
                  <a:pt x="28465" y="5736"/>
                </a:lnTo>
                <a:lnTo>
                  <a:pt x="28287" y="5630"/>
                </a:lnTo>
                <a:lnTo>
                  <a:pt x="28144" y="5594"/>
                </a:lnTo>
                <a:lnTo>
                  <a:pt x="28002" y="5594"/>
                </a:lnTo>
                <a:lnTo>
                  <a:pt x="27895" y="5630"/>
                </a:lnTo>
                <a:lnTo>
                  <a:pt x="27788" y="5701"/>
                </a:lnTo>
                <a:lnTo>
                  <a:pt x="27717" y="5808"/>
                </a:lnTo>
                <a:lnTo>
                  <a:pt x="27681" y="5915"/>
                </a:lnTo>
                <a:lnTo>
                  <a:pt x="27539" y="5772"/>
                </a:lnTo>
                <a:lnTo>
                  <a:pt x="27360" y="5558"/>
                </a:lnTo>
                <a:lnTo>
                  <a:pt x="27325" y="5523"/>
                </a:lnTo>
                <a:lnTo>
                  <a:pt x="27218" y="5523"/>
                </a:lnTo>
                <a:lnTo>
                  <a:pt x="27182" y="5558"/>
                </a:lnTo>
                <a:lnTo>
                  <a:pt x="27147" y="5630"/>
                </a:lnTo>
                <a:lnTo>
                  <a:pt x="27147" y="5665"/>
                </a:lnTo>
                <a:lnTo>
                  <a:pt x="27040" y="5772"/>
                </a:lnTo>
                <a:lnTo>
                  <a:pt x="27004" y="5808"/>
                </a:lnTo>
                <a:lnTo>
                  <a:pt x="26862" y="5808"/>
                </a:lnTo>
                <a:lnTo>
                  <a:pt x="26826" y="5736"/>
                </a:lnTo>
                <a:lnTo>
                  <a:pt x="26684" y="5665"/>
                </a:lnTo>
                <a:lnTo>
                  <a:pt x="26541" y="5630"/>
                </a:lnTo>
                <a:lnTo>
                  <a:pt x="26434" y="5665"/>
                </a:lnTo>
                <a:lnTo>
                  <a:pt x="26327" y="5772"/>
                </a:lnTo>
                <a:lnTo>
                  <a:pt x="26149" y="5380"/>
                </a:lnTo>
                <a:lnTo>
                  <a:pt x="26078" y="5202"/>
                </a:lnTo>
                <a:lnTo>
                  <a:pt x="26078" y="5095"/>
                </a:lnTo>
                <a:lnTo>
                  <a:pt x="26078" y="4988"/>
                </a:lnTo>
                <a:lnTo>
                  <a:pt x="26042" y="4917"/>
                </a:lnTo>
                <a:lnTo>
                  <a:pt x="26007" y="4881"/>
                </a:lnTo>
                <a:lnTo>
                  <a:pt x="25793" y="4881"/>
                </a:lnTo>
                <a:lnTo>
                  <a:pt x="25365" y="5131"/>
                </a:lnTo>
                <a:lnTo>
                  <a:pt x="25259" y="5202"/>
                </a:lnTo>
                <a:lnTo>
                  <a:pt x="25187" y="5202"/>
                </a:lnTo>
                <a:lnTo>
                  <a:pt x="25152" y="5166"/>
                </a:lnTo>
                <a:lnTo>
                  <a:pt x="25223" y="4775"/>
                </a:lnTo>
                <a:lnTo>
                  <a:pt x="25223" y="4596"/>
                </a:lnTo>
                <a:lnTo>
                  <a:pt x="25223" y="4383"/>
                </a:lnTo>
                <a:lnTo>
                  <a:pt x="25187" y="4169"/>
                </a:lnTo>
                <a:lnTo>
                  <a:pt x="25116" y="3955"/>
                </a:lnTo>
                <a:lnTo>
                  <a:pt x="25080" y="3920"/>
                </a:lnTo>
                <a:lnTo>
                  <a:pt x="25009" y="3813"/>
                </a:lnTo>
                <a:lnTo>
                  <a:pt x="24902" y="3706"/>
                </a:lnTo>
                <a:lnTo>
                  <a:pt x="24760" y="3634"/>
                </a:lnTo>
                <a:lnTo>
                  <a:pt x="24617" y="3599"/>
                </a:lnTo>
                <a:lnTo>
                  <a:pt x="24510" y="3634"/>
                </a:lnTo>
                <a:lnTo>
                  <a:pt x="24404" y="3634"/>
                </a:lnTo>
                <a:lnTo>
                  <a:pt x="24297" y="3706"/>
                </a:lnTo>
                <a:lnTo>
                  <a:pt x="24047" y="3777"/>
                </a:lnTo>
                <a:lnTo>
                  <a:pt x="24154" y="3349"/>
                </a:lnTo>
                <a:lnTo>
                  <a:pt x="24190" y="3243"/>
                </a:lnTo>
                <a:lnTo>
                  <a:pt x="24225" y="3136"/>
                </a:lnTo>
                <a:lnTo>
                  <a:pt x="24225" y="3029"/>
                </a:lnTo>
                <a:lnTo>
                  <a:pt x="24190" y="2922"/>
                </a:lnTo>
                <a:lnTo>
                  <a:pt x="24154" y="2851"/>
                </a:lnTo>
                <a:lnTo>
                  <a:pt x="24083" y="2779"/>
                </a:lnTo>
                <a:lnTo>
                  <a:pt x="24012" y="2708"/>
                </a:lnTo>
                <a:lnTo>
                  <a:pt x="23798" y="2673"/>
                </a:lnTo>
                <a:lnTo>
                  <a:pt x="23513" y="2673"/>
                </a:lnTo>
                <a:lnTo>
                  <a:pt x="23335" y="2637"/>
                </a:lnTo>
                <a:lnTo>
                  <a:pt x="23264" y="2601"/>
                </a:lnTo>
                <a:lnTo>
                  <a:pt x="23157" y="2637"/>
                </a:lnTo>
                <a:lnTo>
                  <a:pt x="23050" y="2673"/>
                </a:lnTo>
                <a:lnTo>
                  <a:pt x="22907" y="2779"/>
                </a:lnTo>
                <a:lnTo>
                  <a:pt x="22872" y="2779"/>
                </a:lnTo>
                <a:lnTo>
                  <a:pt x="22800" y="2815"/>
                </a:lnTo>
                <a:lnTo>
                  <a:pt x="22729" y="2779"/>
                </a:lnTo>
                <a:lnTo>
                  <a:pt x="22694" y="2744"/>
                </a:lnTo>
                <a:lnTo>
                  <a:pt x="22515" y="2494"/>
                </a:lnTo>
                <a:lnTo>
                  <a:pt x="22302" y="2209"/>
                </a:lnTo>
                <a:lnTo>
                  <a:pt x="22266" y="2138"/>
                </a:lnTo>
                <a:lnTo>
                  <a:pt x="22266" y="2103"/>
                </a:lnTo>
                <a:lnTo>
                  <a:pt x="22159" y="1782"/>
                </a:lnTo>
                <a:lnTo>
                  <a:pt x="22088" y="1711"/>
                </a:lnTo>
                <a:lnTo>
                  <a:pt x="21981" y="1675"/>
                </a:lnTo>
                <a:lnTo>
                  <a:pt x="21910" y="1675"/>
                </a:lnTo>
                <a:lnTo>
                  <a:pt x="21839" y="1746"/>
                </a:lnTo>
                <a:lnTo>
                  <a:pt x="21696" y="1960"/>
                </a:lnTo>
                <a:lnTo>
                  <a:pt x="21589" y="2138"/>
                </a:lnTo>
                <a:lnTo>
                  <a:pt x="21518" y="2281"/>
                </a:lnTo>
                <a:lnTo>
                  <a:pt x="21482" y="2103"/>
                </a:lnTo>
                <a:lnTo>
                  <a:pt x="21482" y="2031"/>
                </a:lnTo>
                <a:lnTo>
                  <a:pt x="21447" y="1996"/>
                </a:lnTo>
                <a:lnTo>
                  <a:pt x="21411" y="1960"/>
                </a:lnTo>
                <a:lnTo>
                  <a:pt x="21375" y="1960"/>
                </a:lnTo>
                <a:lnTo>
                  <a:pt x="21269" y="1996"/>
                </a:lnTo>
                <a:lnTo>
                  <a:pt x="21233" y="2067"/>
                </a:lnTo>
                <a:lnTo>
                  <a:pt x="21197" y="2031"/>
                </a:lnTo>
                <a:lnTo>
                  <a:pt x="21090" y="1960"/>
                </a:lnTo>
                <a:lnTo>
                  <a:pt x="20948" y="1889"/>
                </a:lnTo>
                <a:lnTo>
                  <a:pt x="20770" y="1889"/>
                </a:lnTo>
                <a:lnTo>
                  <a:pt x="20556" y="1924"/>
                </a:lnTo>
                <a:lnTo>
                  <a:pt x="20449" y="1996"/>
                </a:lnTo>
                <a:lnTo>
                  <a:pt x="20342" y="2031"/>
                </a:lnTo>
                <a:lnTo>
                  <a:pt x="20271" y="2138"/>
                </a:lnTo>
                <a:lnTo>
                  <a:pt x="20235" y="2209"/>
                </a:lnTo>
                <a:lnTo>
                  <a:pt x="20235" y="2316"/>
                </a:lnTo>
                <a:lnTo>
                  <a:pt x="20307" y="2423"/>
                </a:lnTo>
                <a:lnTo>
                  <a:pt x="20414" y="2566"/>
                </a:lnTo>
                <a:lnTo>
                  <a:pt x="20485" y="2708"/>
                </a:lnTo>
                <a:lnTo>
                  <a:pt x="20378" y="2708"/>
                </a:lnTo>
                <a:lnTo>
                  <a:pt x="20271" y="2673"/>
                </a:lnTo>
                <a:lnTo>
                  <a:pt x="19986" y="2530"/>
                </a:lnTo>
                <a:lnTo>
                  <a:pt x="19879" y="2494"/>
                </a:lnTo>
                <a:lnTo>
                  <a:pt x="19701" y="2494"/>
                </a:lnTo>
                <a:lnTo>
                  <a:pt x="19665" y="2566"/>
                </a:lnTo>
                <a:lnTo>
                  <a:pt x="19630" y="2530"/>
                </a:lnTo>
                <a:lnTo>
                  <a:pt x="19594" y="2423"/>
                </a:lnTo>
                <a:lnTo>
                  <a:pt x="19559" y="2316"/>
                </a:lnTo>
                <a:lnTo>
                  <a:pt x="19594" y="2245"/>
                </a:lnTo>
                <a:lnTo>
                  <a:pt x="19630" y="2174"/>
                </a:lnTo>
                <a:lnTo>
                  <a:pt x="19701" y="2067"/>
                </a:lnTo>
                <a:lnTo>
                  <a:pt x="19737" y="1960"/>
                </a:lnTo>
                <a:lnTo>
                  <a:pt x="19772" y="1889"/>
                </a:lnTo>
                <a:lnTo>
                  <a:pt x="19737" y="1853"/>
                </a:lnTo>
                <a:lnTo>
                  <a:pt x="19665" y="1782"/>
                </a:lnTo>
                <a:lnTo>
                  <a:pt x="19630" y="1746"/>
                </a:lnTo>
                <a:lnTo>
                  <a:pt x="19523" y="1711"/>
                </a:lnTo>
                <a:lnTo>
                  <a:pt x="19416" y="1711"/>
                </a:lnTo>
                <a:lnTo>
                  <a:pt x="19380" y="1675"/>
                </a:lnTo>
                <a:lnTo>
                  <a:pt x="19380" y="1533"/>
                </a:lnTo>
                <a:lnTo>
                  <a:pt x="19345" y="1426"/>
                </a:lnTo>
                <a:lnTo>
                  <a:pt x="19238" y="1283"/>
                </a:lnTo>
                <a:lnTo>
                  <a:pt x="19095" y="1176"/>
                </a:lnTo>
                <a:lnTo>
                  <a:pt x="18917" y="1105"/>
                </a:lnTo>
                <a:lnTo>
                  <a:pt x="18739" y="1069"/>
                </a:lnTo>
                <a:lnTo>
                  <a:pt x="18561" y="1069"/>
                </a:lnTo>
                <a:lnTo>
                  <a:pt x="18419" y="1105"/>
                </a:lnTo>
                <a:lnTo>
                  <a:pt x="18312" y="1176"/>
                </a:lnTo>
                <a:lnTo>
                  <a:pt x="18240" y="1319"/>
                </a:lnTo>
                <a:lnTo>
                  <a:pt x="18240" y="1497"/>
                </a:lnTo>
                <a:lnTo>
                  <a:pt x="18276" y="1675"/>
                </a:lnTo>
                <a:lnTo>
                  <a:pt x="18312" y="1818"/>
                </a:lnTo>
                <a:lnTo>
                  <a:pt x="18312" y="1924"/>
                </a:lnTo>
                <a:lnTo>
                  <a:pt x="18276" y="1960"/>
                </a:lnTo>
                <a:lnTo>
                  <a:pt x="18205" y="1960"/>
                </a:lnTo>
                <a:lnTo>
                  <a:pt x="18134" y="1924"/>
                </a:lnTo>
                <a:lnTo>
                  <a:pt x="18027" y="1853"/>
                </a:lnTo>
                <a:lnTo>
                  <a:pt x="17955" y="1746"/>
                </a:lnTo>
                <a:lnTo>
                  <a:pt x="17920" y="1675"/>
                </a:lnTo>
                <a:lnTo>
                  <a:pt x="17777" y="1497"/>
                </a:lnTo>
                <a:lnTo>
                  <a:pt x="17670" y="1426"/>
                </a:lnTo>
                <a:lnTo>
                  <a:pt x="17635" y="1390"/>
                </a:lnTo>
                <a:lnTo>
                  <a:pt x="17528" y="1390"/>
                </a:lnTo>
                <a:lnTo>
                  <a:pt x="17457" y="1461"/>
                </a:lnTo>
                <a:lnTo>
                  <a:pt x="17385" y="1818"/>
                </a:lnTo>
                <a:lnTo>
                  <a:pt x="17385" y="1889"/>
                </a:lnTo>
                <a:lnTo>
                  <a:pt x="17350" y="1889"/>
                </a:lnTo>
                <a:lnTo>
                  <a:pt x="17243" y="1853"/>
                </a:lnTo>
                <a:lnTo>
                  <a:pt x="17100" y="1711"/>
                </a:lnTo>
                <a:lnTo>
                  <a:pt x="16994" y="1604"/>
                </a:lnTo>
                <a:lnTo>
                  <a:pt x="16780" y="1034"/>
                </a:lnTo>
                <a:lnTo>
                  <a:pt x="16744" y="927"/>
                </a:lnTo>
                <a:lnTo>
                  <a:pt x="16637" y="856"/>
                </a:lnTo>
                <a:lnTo>
                  <a:pt x="16530" y="820"/>
                </a:lnTo>
                <a:lnTo>
                  <a:pt x="16424" y="784"/>
                </a:lnTo>
                <a:lnTo>
                  <a:pt x="16281" y="820"/>
                </a:lnTo>
                <a:lnTo>
                  <a:pt x="16174" y="856"/>
                </a:lnTo>
                <a:lnTo>
                  <a:pt x="16067" y="891"/>
                </a:lnTo>
                <a:lnTo>
                  <a:pt x="15960" y="927"/>
                </a:lnTo>
                <a:lnTo>
                  <a:pt x="15889" y="927"/>
                </a:lnTo>
                <a:lnTo>
                  <a:pt x="15818" y="891"/>
                </a:lnTo>
                <a:lnTo>
                  <a:pt x="15711" y="784"/>
                </a:lnTo>
                <a:lnTo>
                  <a:pt x="15533" y="749"/>
                </a:lnTo>
                <a:lnTo>
                  <a:pt x="15390" y="784"/>
                </a:lnTo>
                <a:lnTo>
                  <a:pt x="15212" y="856"/>
                </a:lnTo>
                <a:lnTo>
                  <a:pt x="15105" y="891"/>
                </a:lnTo>
                <a:lnTo>
                  <a:pt x="15034" y="713"/>
                </a:lnTo>
                <a:lnTo>
                  <a:pt x="14963" y="535"/>
                </a:lnTo>
                <a:lnTo>
                  <a:pt x="14856" y="393"/>
                </a:lnTo>
                <a:lnTo>
                  <a:pt x="14749" y="250"/>
                </a:lnTo>
                <a:lnTo>
                  <a:pt x="14678" y="179"/>
                </a:lnTo>
                <a:lnTo>
                  <a:pt x="14571" y="143"/>
                </a:lnTo>
                <a:lnTo>
                  <a:pt x="14500" y="179"/>
                </a:lnTo>
                <a:lnTo>
                  <a:pt x="14464" y="214"/>
                </a:lnTo>
                <a:lnTo>
                  <a:pt x="14428" y="286"/>
                </a:lnTo>
                <a:lnTo>
                  <a:pt x="14357" y="143"/>
                </a:lnTo>
                <a:lnTo>
                  <a:pt x="14250" y="36"/>
                </a:lnTo>
                <a:lnTo>
                  <a:pt x="141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5720125" y="995116"/>
            <a:ext cx="1399125" cy="1008946"/>
          </a:xfrm>
          <a:custGeom>
            <a:avLst/>
            <a:gdLst/>
            <a:ahLst/>
            <a:cxnLst/>
            <a:rect l="l" t="t" r="r" b="b"/>
            <a:pathLst>
              <a:path w="41474" h="29908" extrusionOk="0">
                <a:moveTo>
                  <a:pt x="33902" y="1"/>
                </a:moveTo>
                <a:lnTo>
                  <a:pt x="33217" y="115"/>
                </a:lnTo>
                <a:lnTo>
                  <a:pt x="32647" y="229"/>
                </a:lnTo>
                <a:lnTo>
                  <a:pt x="32190" y="343"/>
                </a:lnTo>
                <a:lnTo>
                  <a:pt x="31886" y="457"/>
                </a:lnTo>
                <a:lnTo>
                  <a:pt x="31733" y="610"/>
                </a:lnTo>
                <a:lnTo>
                  <a:pt x="32038" y="115"/>
                </a:lnTo>
                <a:lnTo>
                  <a:pt x="31771" y="229"/>
                </a:lnTo>
                <a:lnTo>
                  <a:pt x="31277" y="495"/>
                </a:lnTo>
                <a:lnTo>
                  <a:pt x="31201" y="457"/>
                </a:lnTo>
                <a:lnTo>
                  <a:pt x="31201" y="571"/>
                </a:lnTo>
                <a:lnTo>
                  <a:pt x="31010" y="686"/>
                </a:lnTo>
                <a:lnTo>
                  <a:pt x="30896" y="800"/>
                </a:lnTo>
                <a:lnTo>
                  <a:pt x="30896" y="838"/>
                </a:lnTo>
                <a:lnTo>
                  <a:pt x="30668" y="838"/>
                </a:lnTo>
                <a:lnTo>
                  <a:pt x="30668" y="800"/>
                </a:lnTo>
                <a:lnTo>
                  <a:pt x="30554" y="686"/>
                </a:lnTo>
                <a:lnTo>
                  <a:pt x="30402" y="571"/>
                </a:lnTo>
                <a:lnTo>
                  <a:pt x="30021" y="343"/>
                </a:lnTo>
                <a:lnTo>
                  <a:pt x="29527" y="115"/>
                </a:lnTo>
                <a:lnTo>
                  <a:pt x="29679" y="381"/>
                </a:lnTo>
                <a:lnTo>
                  <a:pt x="29603" y="343"/>
                </a:lnTo>
                <a:lnTo>
                  <a:pt x="29717" y="419"/>
                </a:lnTo>
                <a:lnTo>
                  <a:pt x="29831" y="571"/>
                </a:lnTo>
                <a:lnTo>
                  <a:pt x="29641" y="457"/>
                </a:lnTo>
                <a:lnTo>
                  <a:pt x="29374" y="343"/>
                </a:lnTo>
                <a:lnTo>
                  <a:pt x="28918" y="229"/>
                </a:lnTo>
                <a:lnTo>
                  <a:pt x="28347" y="115"/>
                </a:lnTo>
                <a:lnTo>
                  <a:pt x="27662" y="1"/>
                </a:lnTo>
                <a:lnTo>
                  <a:pt x="27662" y="1"/>
                </a:lnTo>
                <a:lnTo>
                  <a:pt x="27814" y="77"/>
                </a:lnTo>
                <a:lnTo>
                  <a:pt x="27928" y="191"/>
                </a:lnTo>
                <a:lnTo>
                  <a:pt x="28043" y="343"/>
                </a:lnTo>
                <a:lnTo>
                  <a:pt x="28119" y="533"/>
                </a:lnTo>
                <a:lnTo>
                  <a:pt x="28271" y="876"/>
                </a:lnTo>
                <a:lnTo>
                  <a:pt x="28309" y="990"/>
                </a:lnTo>
                <a:lnTo>
                  <a:pt x="28195" y="876"/>
                </a:lnTo>
                <a:lnTo>
                  <a:pt x="28005" y="762"/>
                </a:lnTo>
                <a:lnTo>
                  <a:pt x="27814" y="686"/>
                </a:lnTo>
                <a:lnTo>
                  <a:pt x="27624" y="648"/>
                </a:lnTo>
                <a:lnTo>
                  <a:pt x="27244" y="610"/>
                </a:lnTo>
                <a:lnTo>
                  <a:pt x="26825" y="610"/>
                </a:lnTo>
                <a:lnTo>
                  <a:pt x="26483" y="686"/>
                </a:lnTo>
                <a:lnTo>
                  <a:pt x="26178" y="762"/>
                </a:lnTo>
                <a:lnTo>
                  <a:pt x="25912" y="876"/>
                </a:lnTo>
                <a:lnTo>
                  <a:pt x="25950" y="876"/>
                </a:lnTo>
                <a:lnTo>
                  <a:pt x="26102" y="914"/>
                </a:lnTo>
                <a:lnTo>
                  <a:pt x="26368" y="1028"/>
                </a:lnTo>
                <a:lnTo>
                  <a:pt x="26787" y="1294"/>
                </a:lnTo>
                <a:lnTo>
                  <a:pt x="26863" y="1370"/>
                </a:lnTo>
                <a:lnTo>
                  <a:pt x="26939" y="1485"/>
                </a:lnTo>
                <a:lnTo>
                  <a:pt x="27015" y="1675"/>
                </a:lnTo>
                <a:lnTo>
                  <a:pt x="26673" y="1713"/>
                </a:lnTo>
                <a:lnTo>
                  <a:pt x="26330" y="1827"/>
                </a:lnTo>
                <a:lnTo>
                  <a:pt x="26216" y="1865"/>
                </a:lnTo>
                <a:lnTo>
                  <a:pt x="26102" y="1979"/>
                </a:lnTo>
                <a:lnTo>
                  <a:pt x="26026" y="2093"/>
                </a:lnTo>
                <a:lnTo>
                  <a:pt x="26026" y="2246"/>
                </a:lnTo>
                <a:lnTo>
                  <a:pt x="26026" y="2626"/>
                </a:lnTo>
                <a:lnTo>
                  <a:pt x="26064" y="3083"/>
                </a:lnTo>
                <a:lnTo>
                  <a:pt x="25531" y="3235"/>
                </a:lnTo>
                <a:lnTo>
                  <a:pt x="25303" y="3311"/>
                </a:lnTo>
                <a:lnTo>
                  <a:pt x="25341" y="3311"/>
                </a:lnTo>
                <a:lnTo>
                  <a:pt x="25493" y="3349"/>
                </a:lnTo>
                <a:lnTo>
                  <a:pt x="25722" y="3463"/>
                </a:lnTo>
                <a:lnTo>
                  <a:pt x="26102" y="3653"/>
                </a:lnTo>
                <a:lnTo>
                  <a:pt x="25798" y="3768"/>
                </a:lnTo>
                <a:lnTo>
                  <a:pt x="25607" y="3844"/>
                </a:lnTo>
                <a:lnTo>
                  <a:pt x="25417" y="3958"/>
                </a:lnTo>
                <a:lnTo>
                  <a:pt x="25265" y="4110"/>
                </a:lnTo>
                <a:lnTo>
                  <a:pt x="25075" y="4338"/>
                </a:lnTo>
                <a:lnTo>
                  <a:pt x="24961" y="4567"/>
                </a:lnTo>
                <a:lnTo>
                  <a:pt x="24808" y="4795"/>
                </a:lnTo>
                <a:lnTo>
                  <a:pt x="24580" y="5366"/>
                </a:lnTo>
                <a:lnTo>
                  <a:pt x="24428" y="5860"/>
                </a:lnTo>
                <a:lnTo>
                  <a:pt x="24276" y="6317"/>
                </a:lnTo>
                <a:lnTo>
                  <a:pt x="24200" y="6773"/>
                </a:lnTo>
                <a:lnTo>
                  <a:pt x="24124" y="6888"/>
                </a:lnTo>
                <a:lnTo>
                  <a:pt x="24047" y="7040"/>
                </a:lnTo>
                <a:lnTo>
                  <a:pt x="23971" y="7382"/>
                </a:lnTo>
                <a:lnTo>
                  <a:pt x="23933" y="7725"/>
                </a:lnTo>
                <a:lnTo>
                  <a:pt x="23933" y="8105"/>
                </a:lnTo>
                <a:lnTo>
                  <a:pt x="23667" y="8752"/>
                </a:lnTo>
                <a:lnTo>
                  <a:pt x="23515" y="9361"/>
                </a:lnTo>
                <a:lnTo>
                  <a:pt x="23363" y="9932"/>
                </a:lnTo>
                <a:lnTo>
                  <a:pt x="23248" y="10198"/>
                </a:lnTo>
                <a:lnTo>
                  <a:pt x="23134" y="10502"/>
                </a:lnTo>
                <a:lnTo>
                  <a:pt x="23096" y="10883"/>
                </a:lnTo>
                <a:lnTo>
                  <a:pt x="23058" y="11225"/>
                </a:lnTo>
                <a:lnTo>
                  <a:pt x="22716" y="11301"/>
                </a:lnTo>
                <a:lnTo>
                  <a:pt x="22373" y="11339"/>
                </a:lnTo>
                <a:lnTo>
                  <a:pt x="22183" y="11339"/>
                </a:lnTo>
                <a:lnTo>
                  <a:pt x="21993" y="11377"/>
                </a:lnTo>
                <a:lnTo>
                  <a:pt x="21803" y="11415"/>
                </a:lnTo>
                <a:lnTo>
                  <a:pt x="21536" y="11415"/>
                </a:lnTo>
                <a:lnTo>
                  <a:pt x="21346" y="11453"/>
                </a:lnTo>
                <a:lnTo>
                  <a:pt x="20927" y="11492"/>
                </a:lnTo>
                <a:lnTo>
                  <a:pt x="19634" y="11492"/>
                </a:lnTo>
                <a:lnTo>
                  <a:pt x="19215" y="11453"/>
                </a:lnTo>
                <a:lnTo>
                  <a:pt x="18949" y="11453"/>
                </a:lnTo>
                <a:lnTo>
                  <a:pt x="18683" y="11415"/>
                </a:lnTo>
                <a:lnTo>
                  <a:pt x="18606" y="11415"/>
                </a:lnTo>
                <a:lnTo>
                  <a:pt x="18378" y="11339"/>
                </a:lnTo>
                <a:lnTo>
                  <a:pt x="18302" y="11339"/>
                </a:lnTo>
                <a:lnTo>
                  <a:pt x="17998" y="11263"/>
                </a:lnTo>
                <a:lnTo>
                  <a:pt x="17845" y="11225"/>
                </a:lnTo>
                <a:lnTo>
                  <a:pt x="17655" y="11187"/>
                </a:lnTo>
                <a:lnTo>
                  <a:pt x="17579" y="11187"/>
                </a:lnTo>
                <a:lnTo>
                  <a:pt x="17351" y="11111"/>
                </a:lnTo>
                <a:lnTo>
                  <a:pt x="17313" y="11111"/>
                </a:lnTo>
                <a:lnTo>
                  <a:pt x="15905" y="10769"/>
                </a:lnTo>
                <a:lnTo>
                  <a:pt x="14307" y="10388"/>
                </a:lnTo>
                <a:lnTo>
                  <a:pt x="13470" y="10236"/>
                </a:lnTo>
                <a:lnTo>
                  <a:pt x="12595" y="10084"/>
                </a:lnTo>
                <a:lnTo>
                  <a:pt x="11681" y="9970"/>
                </a:lnTo>
                <a:lnTo>
                  <a:pt x="10806" y="9932"/>
                </a:lnTo>
                <a:lnTo>
                  <a:pt x="9817" y="9893"/>
                </a:lnTo>
                <a:lnTo>
                  <a:pt x="9018" y="9932"/>
                </a:lnTo>
                <a:lnTo>
                  <a:pt x="8942" y="9970"/>
                </a:lnTo>
                <a:lnTo>
                  <a:pt x="8409" y="10008"/>
                </a:lnTo>
                <a:lnTo>
                  <a:pt x="8333" y="10046"/>
                </a:lnTo>
                <a:lnTo>
                  <a:pt x="7800" y="10122"/>
                </a:lnTo>
                <a:lnTo>
                  <a:pt x="7800" y="10160"/>
                </a:lnTo>
                <a:lnTo>
                  <a:pt x="7268" y="10274"/>
                </a:lnTo>
                <a:lnTo>
                  <a:pt x="7116" y="10312"/>
                </a:lnTo>
                <a:lnTo>
                  <a:pt x="6811" y="10426"/>
                </a:lnTo>
                <a:lnTo>
                  <a:pt x="6773" y="10464"/>
                </a:lnTo>
                <a:lnTo>
                  <a:pt x="6621" y="10502"/>
                </a:lnTo>
                <a:lnTo>
                  <a:pt x="6393" y="10616"/>
                </a:lnTo>
                <a:lnTo>
                  <a:pt x="6355" y="10616"/>
                </a:lnTo>
                <a:lnTo>
                  <a:pt x="6126" y="10731"/>
                </a:lnTo>
                <a:lnTo>
                  <a:pt x="5594" y="10997"/>
                </a:lnTo>
                <a:lnTo>
                  <a:pt x="5479" y="11073"/>
                </a:lnTo>
                <a:lnTo>
                  <a:pt x="5403" y="11111"/>
                </a:lnTo>
                <a:lnTo>
                  <a:pt x="4985" y="11377"/>
                </a:lnTo>
                <a:lnTo>
                  <a:pt x="4947" y="11377"/>
                </a:lnTo>
                <a:lnTo>
                  <a:pt x="4909" y="11415"/>
                </a:lnTo>
                <a:lnTo>
                  <a:pt x="4871" y="11415"/>
                </a:lnTo>
                <a:lnTo>
                  <a:pt x="4528" y="11682"/>
                </a:lnTo>
                <a:lnTo>
                  <a:pt x="4490" y="11682"/>
                </a:lnTo>
                <a:lnTo>
                  <a:pt x="4414" y="11720"/>
                </a:lnTo>
                <a:lnTo>
                  <a:pt x="3957" y="12062"/>
                </a:lnTo>
                <a:lnTo>
                  <a:pt x="3957" y="12100"/>
                </a:lnTo>
                <a:lnTo>
                  <a:pt x="3539" y="12443"/>
                </a:lnTo>
                <a:lnTo>
                  <a:pt x="3501" y="12481"/>
                </a:lnTo>
                <a:lnTo>
                  <a:pt x="3082" y="12861"/>
                </a:lnTo>
                <a:lnTo>
                  <a:pt x="2664" y="13242"/>
                </a:lnTo>
                <a:lnTo>
                  <a:pt x="2321" y="13660"/>
                </a:lnTo>
                <a:lnTo>
                  <a:pt x="2055" y="14003"/>
                </a:lnTo>
                <a:lnTo>
                  <a:pt x="2017" y="14003"/>
                </a:lnTo>
                <a:lnTo>
                  <a:pt x="1560" y="14726"/>
                </a:lnTo>
                <a:lnTo>
                  <a:pt x="1142" y="15449"/>
                </a:lnTo>
                <a:lnTo>
                  <a:pt x="1104" y="15487"/>
                </a:lnTo>
                <a:lnTo>
                  <a:pt x="952" y="15829"/>
                </a:lnTo>
                <a:lnTo>
                  <a:pt x="952" y="15867"/>
                </a:lnTo>
                <a:lnTo>
                  <a:pt x="647" y="16628"/>
                </a:lnTo>
                <a:lnTo>
                  <a:pt x="647" y="16666"/>
                </a:lnTo>
                <a:lnTo>
                  <a:pt x="533" y="17009"/>
                </a:lnTo>
                <a:lnTo>
                  <a:pt x="495" y="17085"/>
                </a:lnTo>
                <a:lnTo>
                  <a:pt x="419" y="17427"/>
                </a:lnTo>
                <a:lnTo>
                  <a:pt x="381" y="17503"/>
                </a:lnTo>
                <a:lnTo>
                  <a:pt x="305" y="17846"/>
                </a:lnTo>
                <a:lnTo>
                  <a:pt x="305" y="17884"/>
                </a:lnTo>
                <a:lnTo>
                  <a:pt x="229" y="18188"/>
                </a:lnTo>
                <a:lnTo>
                  <a:pt x="229" y="18302"/>
                </a:lnTo>
                <a:lnTo>
                  <a:pt x="191" y="18340"/>
                </a:lnTo>
                <a:lnTo>
                  <a:pt x="153" y="18683"/>
                </a:lnTo>
                <a:lnTo>
                  <a:pt x="153" y="18797"/>
                </a:lnTo>
                <a:lnTo>
                  <a:pt x="114" y="18835"/>
                </a:lnTo>
                <a:lnTo>
                  <a:pt x="114" y="19101"/>
                </a:lnTo>
                <a:lnTo>
                  <a:pt x="76" y="19215"/>
                </a:lnTo>
                <a:lnTo>
                  <a:pt x="76" y="19406"/>
                </a:lnTo>
                <a:lnTo>
                  <a:pt x="76" y="19482"/>
                </a:lnTo>
                <a:lnTo>
                  <a:pt x="76" y="19520"/>
                </a:lnTo>
                <a:lnTo>
                  <a:pt x="38" y="19634"/>
                </a:lnTo>
                <a:lnTo>
                  <a:pt x="38" y="20053"/>
                </a:lnTo>
                <a:lnTo>
                  <a:pt x="0" y="20814"/>
                </a:lnTo>
                <a:lnTo>
                  <a:pt x="38" y="21689"/>
                </a:lnTo>
                <a:lnTo>
                  <a:pt x="114" y="22602"/>
                </a:lnTo>
                <a:lnTo>
                  <a:pt x="267" y="23515"/>
                </a:lnTo>
                <a:lnTo>
                  <a:pt x="457" y="24428"/>
                </a:lnTo>
                <a:lnTo>
                  <a:pt x="609" y="25037"/>
                </a:lnTo>
                <a:lnTo>
                  <a:pt x="799" y="25532"/>
                </a:lnTo>
                <a:lnTo>
                  <a:pt x="990" y="25988"/>
                </a:lnTo>
                <a:lnTo>
                  <a:pt x="1180" y="26445"/>
                </a:lnTo>
                <a:lnTo>
                  <a:pt x="1408" y="26863"/>
                </a:lnTo>
                <a:lnTo>
                  <a:pt x="1713" y="27282"/>
                </a:lnTo>
                <a:lnTo>
                  <a:pt x="1941" y="27586"/>
                </a:lnTo>
                <a:lnTo>
                  <a:pt x="2169" y="27891"/>
                </a:lnTo>
                <a:lnTo>
                  <a:pt x="2474" y="28195"/>
                </a:lnTo>
                <a:lnTo>
                  <a:pt x="2740" y="28461"/>
                </a:lnTo>
                <a:lnTo>
                  <a:pt x="3120" y="28728"/>
                </a:lnTo>
                <a:lnTo>
                  <a:pt x="3501" y="28956"/>
                </a:lnTo>
                <a:lnTo>
                  <a:pt x="3919" y="29184"/>
                </a:lnTo>
                <a:lnTo>
                  <a:pt x="4338" y="29413"/>
                </a:lnTo>
                <a:lnTo>
                  <a:pt x="4833" y="29565"/>
                </a:lnTo>
                <a:lnTo>
                  <a:pt x="5327" y="29679"/>
                </a:lnTo>
                <a:lnTo>
                  <a:pt x="5860" y="29793"/>
                </a:lnTo>
                <a:lnTo>
                  <a:pt x="6431" y="29869"/>
                </a:lnTo>
                <a:lnTo>
                  <a:pt x="7154" y="29907"/>
                </a:lnTo>
                <a:lnTo>
                  <a:pt x="7268" y="29907"/>
                </a:lnTo>
                <a:lnTo>
                  <a:pt x="8029" y="29869"/>
                </a:lnTo>
                <a:lnTo>
                  <a:pt x="8790" y="29793"/>
                </a:lnTo>
                <a:lnTo>
                  <a:pt x="9513" y="29679"/>
                </a:lnTo>
                <a:lnTo>
                  <a:pt x="10198" y="29565"/>
                </a:lnTo>
                <a:lnTo>
                  <a:pt x="10236" y="29565"/>
                </a:lnTo>
                <a:lnTo>
                  <a:pt x="10236" y="29527"/>
                </a:lnTo>
                <a:lnTo>
                  <a:pt x="10654" y="29451"/>
                </a:lnTo>
                <a:lnTo>
                  <a:pt x="11491" y="29222"/>
                </a:lnTo>
                <a:lnTo>
                  <a:pt x="12290" y="28956"/>
                </a:lnTo>
                <a:lnTo>
                  <a:pt x="13812" y="28385"/>
                </a:lnTo>
                <a:lnTo>
                  <a:pt x="14155" y="28271"/>
                </a:lnTo>
                <a:lnTo>
                  <a:pt x="15144" y="27929"/>
                </a:lnTo>
                <a:lnTo>
                  <a:pt x="15144" y="27967"/>
                </a:lnTo>
                <a:lnTo>
                  <a:pt x="15334" y="27891"/>
                </a:lnTo>
                <a:lnTo>
                  <a:pt x="15562" y="27815"/>
                </a:lnTo>
                <a:lnTo>
                  <a:pt x="15905" y="27738"/>
                </a:lnTo>
                <a:lnTo>
                  <a:pt x="16590" y="27624"/>
                </a:lnTo>
                <a:lnTo>
                  <a:pt x="17084" y="27548"/>
                </a:lnTo>
                <a:lnTo>
                  <a:pt x="17313" y="27815"/>
                </a:lnTo>
                <a:lnTo>
                  <a:pt x="17579" y="28005"/>
                </a:lnTo>
                <a:lnTo>
                  <a:pt x="17845" y="28157"/>
                </a:lnTo>
                <a:lnTo>
                  <a:pt x="18150" y="28271"/>
                </a:lnTo>
                <a:lnTo>
                  <a:pt x="18454" y="28347"/>
                </a:lnTo>
                <a:lnTo>
                  <a:pt x="18759" y="28385"/>
                </a:lnTo>
                <a:lnTo>
                  <a:pt x="19443" y="28461"/>
                </a:lnTo>
                <a:lnTo>
                  <a:pt x="20090" y="28423"/>
                </a:lnTo>
                <a:lnTo>
                  <a:pt x="20737" y="28347"/>
                </a:lnTo>
                <a:lnTo>
                  <a:pt x="21232" y="28271"/>
                </a:lnTo>
                <a:lnTo>
                  <a:pt x="21688" y="28195"/>
                </a:lnTo>
                <a:lnTo>
                  <a:pt x="22145" y="28043"/>
                </a:lnTo>
                <a:lnTo>
                  <a:pt x="22602" y="27891"/>
                </a:lnTo>
                <a:lnTo>
                  <a:pt x="22982" y="27738"/>
                </a:lnTo>
                <a:lnTo>
                  <a:pt x="23172" y="27624"/>
                </a:lnTo>
                <a:lnTo>
                  <a:pt x="23325" y="27586"/>
                </a:lnTo>
                <a:lnTo>
                  <a:pt x="21536" y="26901"/>
                </a:lnTo>
                <a:lnTo>
                  <a:pt x="21955" y="26939"/>
                </a:lnTo>
                <a:lnTo>
                  <a:pt x="22373" y="26977"/>
                </a:lnTo>
                <a:lnTo>
                  <a:pt x="23210" y="27015"/>
                </a:lnTo>
                <a:lnTo>
                  <a:pt x="24124" y="26977"/>
                </a:lnTo>
                <a:lnTo>
                  <a:pt x="23933" y="26863"/>
                </a:lnTo>
                <a:lnTo>
                  <a:pt x="23629" y="26673"/>
                </a:lnTo>
                <a:lnTo>
                  <a:pt x="23248" y="26483"/>
                </a:lnTo>
                <a:lnTo>
                  <a:pt x="22716" y="26255"/>
                </a:lnTo>
                <a:lnTo>
                  <a:pt x="22069" y="25988"/>
                </a:lnTo>
                <a:lnTo>
                  <a:pt x="21308" y="25722"/>
                </a:lnTo>
                <a:lnTo>
                  <a:pt x="20395" y="25494"/>
                </a:lnTo>
                <a:lnTo>
                  <a:pt x="20090" y="25417"/>
                </a:lnTo>
                <a:lnTo>
                  <a:pt x="19710" y="25379"/>
                </a:lnTo>
                <a:lnTo>
                  <a:pt x="19291" y="25341"/>
                </a:lnTo>
                <a:lnTo>
                  <a:pt x="18835" y="25341"/>
                </a:lnTo>
                <a:lnTo>
                  <a:pt x="18378" y="25379"/>
                </a:lnTo>
                <a:lnTo>
                  <a:pt x="17922" y="25494"/>
                </a:lnTo>
                <a:lnTo>
                  <a:pt x="17541" y="25646"/>
                </a:lnTo>
                <a:lnTo>
                  <a:pt x="17351" y="25722"/>
                </a:lnTo>
                <a:lnTo>
                  <a:pt x="17199" y="25836"/>
                </a:lnTo>
                <a:lnTo>
                  <a:pt x="16095" y="25988"/>
                </a:lnTo>
                <a:lnTo>
                  <a:pt x="13546" y="26445"/>
                </a:lnTo>
                <a:lnTo>
                  <a:pt x="10997" y="26863"/>
                </a:lnTo>
                <a:lnTo>
                  <a:pt x="10312" y="26977"/>
                </a:lnTo>
                <a:lnTo>
                  <a:pt x="10007" y="27015"/>
                </a:lnTo>
                <a:lnTo>
                  <a:pt x="9931" y="27054"/>
                </a:lnTo>
                <a:lnTo>
                  <a:pt x="9627" y="27092"/>
                </a:lnTo>
                <a:lnTo>
                  <a:pt x="9589" y="27092"/>
                </a:lnTo>
                <a:lnTo>
                  <a:pt x="9208" y="27130"/>
                </a:lnTo>
                <a:lnTo>
                  <a:pt x="9170" y="27130"/>
                </a:lnTo>
                <a:lnTo>
                  <a:pt x="8790" y="27168"/>
                </a:lnTo>
                <a:lnTo>
                  <a:pt x="8599" y="27206"/>
                </a:lnTo>
                <a:lnTo>
                  <a:pt x="8295" y="27206"/>
                </a:lnTo>
                <a:lnTo>
                  <a:pt x="8067" y="27244"/>
                </a:lnTo>
                <a:lnTo>
                  <a:pt x="7154" y="27244"/>
                </a:lnTo>
                <a:lnTo>
                  <a:pt x="6697" y="27206"/>
                </a:lnTo>
                <a:lnTo>
                  <a:pt x="6240" y="27130"/>
                </a:lnTo>
                <a:lnTo>
                  <a:pt x="6012" y="27092"/>
                </a:lnTo>
                <a:lnTo>
                  <a:pt x="5936" y="27054"/>
                </a:lnTo>
                <a:lnTo>
                  <a:pt x="5670" y="26977"/>
                </a:lnTo>
                <a:lnTo>
                  <a:pt x="5403" y="26901"/>
                </a:lnTo>
                <a:lnTo>
                  <a:pt x="5365" y="26863"/>
                </a:lnTo>
                <a:lnTo>
                  <a:pt x="5175" y="26787"/>
                </a:lnTo>
                <a:lnTo>
                  <a:pt x="4909" y="26635"/>
                </a:lnTo>
                <a:lnTo>
                  <a:pt x="4680" y="26445"/>
                </a:lnTo>
                <a:lnTo>
                  <a:pt x="4452" y="26255"/>
                </a:lnTo>
                <a:lnTo>
                  <a:pt x="4300" y="26026"/>
                </a:lnTo>
                <a:lnTo>
                  <a:pt x="4072" y="25646"/>
                </a:lnTo>
                <a:lnTo>
                  <a:pt x="3919" y="25227"/>
                </a:lnTo>
                <a:lnTo>
                  <a:pt x="3881" y="25151"/>
                </a:lnTo>
                <a:lnTo>
                  <a:pt x="3843" y="24999"/>
                </a:lnTo>
                <a:lnTo>
                  <a:pt x="3805" y="24771"/>
                </a:lnTo>
                <a:lnTo>
                  <a:pt x="3995" y="24771"/>
                </a:lnTo>
                <a:lnTo>
                  <a:pt x="4186" y="24809"/>
                </a:lnTo>
                <a:lnTo>
                  <a:pt x="6507" y="25037"/>
                </a:lnTo>
                <a:lnTo>
                  <a:pt x="6963" y="25113"/>
                </a:lnTo>
                <a:lnTo>
                  <a:pt x="7648" y="25151"/>
                </a:lnTo>
                <a:lnTo>
                  <a:pt x="9703" y="25303"/>
                </a:lnTo>
                <a:lnTo>
                  <a:pt x="9969" y="25303"/>
                </a:lnTo>
                <a:lnTo>
                  <a:pt x="10464" y="25341"/>
                </a:lnTo>
                <a:lnTo>
                  <a:pt x="12899" y="25341"/>
                </a:lnTo>
                <a:lnTo>
                  <a:pt x="13546" y="25265"/>
                </a:lnTo>
                <a:lnTo>
                  <a:pt x="13926" y="25227"/>
                </a:lnTo>
                <a:lnTo>
                  <a:pt x="14269" y="25189"/>
                </a:lnTo>
                <a:lnTo>
                  <a:pt x="14535" y="25113"/>
                </a:lnTo>
                <a:lnTo>
                  <a:pt x="14725" y="25075"/>
                </a:lnTo>
                <a:lnTo>
                  <a:pt x="14992" y="24999"/>
                </a:lnTo>
                <a:lnTo>
                  <a:pt x="15182" y="24885"/>
                </a:lnTo>
                <a:lnTo>
                  <a:pt x="15334" y="24771"/>
                </a:lnTo>
                <a:lnTo>
                  <a:pt x="15410" y="24733"/>
                </a:lnTo>
                <a:lnTo>
                  <a:pt x="15524" y="24580"/>
                </a:lnTo>
                <a:lnTo>
                  <a:pt x="15524" y="24542"/>
                </a:lnTo>
                <a:lnTo>
                  <a:pt x="15601" y="24504"/>
                </a:lnTo>
                <a:lnTo>
                  <a:pt x="15639" y="24466"/>
                </a:lnTo>
                <a:lnTo>
                  <a:pt x="15639" y="24390"/>
                </a:lnTo>
                <a:lnTo>
                  <a:pt x="15677" y="24352"/>
                </a:lnTo>
                <a:lnTo>
                  <a:pt x="15677" y="24314"/>
                </a:lnTo>
                <a:lnTo>
                  <a:pt x="15715" y="24238"/>
                </a:lnTo>
                <a:lnTo>
                  <a:pt x="15715" y="24200"/>
                </a:lnTo>
                <a:lnTo>
                  <a:pt x="15753" y="24124"/>
                </a:lnTo>
                <a:lnTo>
                  <a:pt x="15753" y="24086"/>
                </a:lnTo>
                <a:lnTo>
                  <a:pt x="15791" y="24048"/>
                </a:lnTo>
                <a:lnTo>
                  <a:pt x="15791" y="23934"/>
                </a:lnTo>
                <a:lnTo>
                  <a:pt x="15753" y="23895"/>
                </a:lnTo>
                <a:lnTo>
                  <a:pt x="15753" y="23857"/>
                </a:lnTo>
                <a:lnTo>
                  <a:pt x="15753" y="23819"/>
                </a:lnTo>
                <a:lnTo>
                  <a:pt x="15753" y="23781"/>
                </a:lnTo>
                <a:lnTo>
                  <a:pt x="15715" y="23743"/>
                </a:lnTo>
                <a:lnTo>
                  <a:pt x="15715" y="23705"/>
                </a:lnTo>
                <a:lnTo>
                  <a:pt x="15677" y="23667"/>
                </a:lnTo>
                <a:lnTo>
                  <a:pt x="15639" y="23629"/>
                </a:lnTo>
                <a:lnTo>
                  <a:pt x="15639" y="23591"/>
                </a:lnTo>
                <a:lnTo>
                  <a:pt x="15601" y="23591"/>
                </a:lnTo>
                <a:lnTo>
                  <a:pt x="15601" y="23553"/>
                </a:lnTo>
                <a:lnTo>
                  <a:pt x="15524" y="23515"/>
                </a:lnTo>
                <a:lnTo>
                  <a:pt x="15486" y="23477"/>
                </a:lnTo>
                <a:lnTo>
                  <a:pt x="15448" y="23477"/>
                </a:lnTo>
                <a:lnTo>
                  <a:pt x="15258" y="23401"/>
                </a:lnTo>
                <a:lnTo>
                  <a:pt x="15144" y="23363"/>
                </a:lnTo>
                <a:lnTo>
                  <a:pt x="15030" y="23325"/>
                </a:lnTo>
                <a:lnTo>
                  <a:pt x="14992" y="23325"/>
                </a:lnTo>
                <a:lnTo>
                  <a:pt x="14878" y="23287"/>
                </a:lnTo>
                <a:lnTo>
                  <a:pt x="15372" y="23287"/>
                </a:lnTo>
                <a:lnTo>
                  <a:pt x="15829" y="23325"/>
                </a:lnTo>
                <a:lnTo>
                  <a:pt x="16932" y="23325"/>
                </a:lnTo>
                <a:lnTo>
                  <a:pt x="23401" y="23515"/>
                </a:lnTo>
                <a:lnTo>
                  <a:pt x="23439" y="23515"/>
                </a:lnTo>
                <a:lnTo>
                  <a:pt x="23857" y="23591"/>
                </a:lnTo>
                <a:lnTo>
                  <a:pt x="25455" y="23781"/>
                </a:lnTo>
                <a:lnTo>
                  <a:pt x="26863" y="23972"/>
                </a:lnTo>
                <a:lnTo>
                  <a:pt x="27662" y="24048"/>
                </a:lnTo>
                <a:lnTo>
                  <a:pt x="28233" y="24124"/>
                </a:lnTo>
                <a:lnTo>
                  <a:pt x="30326" y="24276"/>
                </a:lnTo>
                <a:lnTo>
                  <a:pt x="31163" y="24352"/>
                </a:lnTo>
                <a:lnTo>
                  <a:pt x="32799" y="24428"/>
                </a:lnTo>
                <a:lnTo>
                  <a:pt x="34321" y="24466"/>
                </a:lnTo>
                <a:lnTo>
                  <a:pt x="34930" y="24428"/>
                </a:lnTo>
                <a:lnTo>
                  <a:pt x="35729" y="24428"/>
                </a:lnTo>
                <a:lnTo>
                  <a:pt x="36490" y="24390"/>
                </a:lnTo>
                <a:lnTo>
                  <a:pt x="36566" y="24390"/>
                </a:lnTo>
                <a:lnTo>
                  <a:pt x="36908" y="24352"/>
                </a:lnTo>
                <a:lnTo>
                  <a:pt x="36946" y="24352"/>
                </a:lnTo>
                <a:lnTo>
                  <a:pt x="37289" y="24314"/>
                </a:lnTo>
                <a:lnTo>
                  <a:pt x="37365" y="24314"/>
                </a:lnTo>
                <a:lnTo>
                  <a:pt x="37517" y="24276"/>
                </a:lnTo>
                <a:lnTo>
                  <a:pt x="37707" y="24276"/>
                </a:lnTo>
                <a:lnTo>
                  <a:pt x="37707" y="24238"/>
                </a:lnTo>
                <a:lnTo>
                  <a:pt x="38012" y="24200"/>
                </a:lnTo>
                <a:lnTo>
                  <a:pt x="38088" y="24200"/>
                </a:lnTo>
                <a:lnTo>
                  <a:pt x="38240" y="24162"/>
                </a:lnTo>
                <a:lnTo>
                  <a:pt x="38430" y="24124"/>
                </a:lnTo>
                <a:lnTo>
                  <a:pt x="38544" y="24086"/>
                </a:lnTo>
                <a:lnTo>
                  <a:pt x="38582" y="24010"/>
                </a:lnTo>
                <a:lnTo>
                  <a:pt x="38620" y="23934"/>
                </a:lnTo>
                <a:lnTo>
                  <a:pt x="38620" y="23819"/>
                </a:lnTo>
                <a:lnTo>
                  <a:pt x="38544" y="23629"/>
                </a:lnTo>
                <a:lnTo>
                  <a:pt x="38354" y="23401"/>
                </a:lnTo>
                <a:lnTo>
                  <a:pt x="38088" y="23134"/>
                </a:lnTo>
                <a:lnTo>
                  <a:pt x="38164" y="23134"/>
                </a:lnTo>
                <a:lnTo>
                  <a:pt x="38202" y="23173"/>
                </a:lnTo>
                <a:lnTo>
                  <a:pt x="38278" y="23173"/>
                </a:lnTo>
                <a:lnTo>
                  <a:pt x="38316" y="23211"/>
                </a:lnTo>
                <a:lnTo>
                  <a:pt x="38392" y="23211"/>
                </a:lnTo>
                <a:lnTo>
                  <a:pt x="38392" y="23249"/>
                </a:lnTo>
                <a:lnTo>
                  <a:pt x="38430" y="23249"/>
                </a:lnTo>
                <a:lnTo>
                  <a:pt x="38544" y="23287"/>
                </a:lnTo>
                <a:lnTo>
                  <a:pt x="38620" y="23287"/>
                </a:lnTo>
                <a:lnTo>
                  <a:pt x="38734" y="23325"/>
                </a:lnTo>
                <a:lnTo>
                  <a:pt x="38773" y="23363"/>
                </a:lnTo>
                <a:lnTo>
                  <a:pt x="38887" y="23363"/>
                </a:lnTo>
                <a:lnTo>
                  <a:pt x="39001" y="23401"/>
                </a:lnTo>
                <a:lnTo>
                  <a:pt x="39191" y="23477"/>
                </a:lnTo>
                <a:lnTo>
                  <a:pt x="39267" y="23477"/>
                </a:lnTo>
                <a:lnTo>
                  <a:pt x="39419" y="23515"/>
                </a:lnTo>
                <a:lnTo>
                  <a:pt x="39495" y="23515"/>
                </a:lnTo>
                <a:lnTo>
                  <a:pt x="39686" y="23553"/>
                </a:lnTo>
                <a:lnTo>
                  <a:pt x="39762" y="23591"/>
                </a:lnTo>
                <a:lnTo>
                  <a:pt x="39952" y="23629"/>
                </a:lnTo>
                <a:lnTo>
                  <a:pt x="39990" y="23629"/>
                </a:lnTo>
                <a:lnTo>
                  <a:pt x="40218" y="23667"/>
                </a:lnTo>
                <a:lnTo>
                  <a:pt x="40485" y="23667"/>
                </a:lnTo>
                <a:lnTo>
                  <a:pt x="40485" y="23705"/>
                </a:lnTo>
                <a:lnTo>
                  <a:pt x="40789" y="23705"/>
                </a:lnTo>
                <a:lnTo>
                  <a:pt x="40941" y="23667"/>
                </a:lnTo>
                <a:lnTo>
                  <a:pt x="41208" y="23667"/>
                </a:lnTo>
                <a:lnTo>
                  <a:pt x="41360" y="23591"/>
                </a:lnTo>
                <a:lnTo>
                  <a:pt x="41360" y="23629"/>
                </a:lnTo>
                <a:lnTo>
                  <a:pt x="41398" y="23591"/>
                </a:lnTo>
                <a:lnTo>
                  <a:pt x="41436" y="23553"/>
                </a:lnTo>
                <a:lnTo>
                  <a:pt x="41474" y="23439"/>
                </a:lnTo>
                <a:lnTo>
                  <a:pt x="41474" y="23325"/>
                </a:lnTo>
                <a:lnTo>
                  <a:pt x="41436" y="23173"/>
                </a:lnTo>
                <a:lnTo>
                  <a:pt x="41284" y="22868"/>
                </a:lnTo>
                <a:lnTo>
                  <a:pt x="41094" y="22564"/>
                </a:lnTo>
                <a:lnTo>
                  <a:pt x="40941" y="22412"/>
                </a:lnTo>
                <a:lnTo>
                  <a:pt x="40637" y="22069"/>
                </a:lnTo>
                <a:lnTo>
                  <a:pt x="40485" y="21879"/>
                </a:lnTo>
                <a:lnTo>
                  <a:pt x="39838" y="21308"/>
                </a:lnTo>
                <a:lnTo>
                  <a:pt x="39457" y="21042"/>
                </a:lnTo>
                <a:lnTo>
                  <a:pt x="39077" y="20775"/>
                </a:lnTo>
                <a:lnTo>
                  <a:pt x="38620" y="20509"/>
                </a:lnTo>
                <a:lnTo>
                  <a:pt x="38164" y="20281"/>
                </a:lnTo>
                <a:lnTo>
                  <a:pt x="37707" y="20053"/>
                </a:lnTo>
                <a:lnTo>
                  <a:pt x="37212" y="19824"/>
                </a:lnTo>
                <a:lnTo>
                  <a:pt x="37174" y="19824"/>
                </a:lnTo>
                <a:lnTo>
                  <a:pt x="36642" y="19634"/>
                </a:lnTo>
                <a:lnTo>
                  <a:pt x="36832" y="19330"/>
                </a:lnTo>
                <a:lnTo>
                  <a:pt x="36984" y="18949"/>
                </a:lnTo>
                <a:lnTo>
                  <a:pt x="37098" y="18531"/>
                </a:lnTo>
                <a:lnTo>
                  <a:pt x="37174" y="18112"/>
                </a:lnTo>
                <a:lnTo>
                  <a:pt x="37327" y="18683"/>
                </a:lnTo>
                <a:lnTo>
                  <a:pt x="37479" y="18340"/>
                </a:lnTo>
                <a:lnTo>
                  <a:pt x="37593" y="17960"/>
                </a:lnTo>
                <a:lnTo>
                  <a:pt x="37745" y="17503"/>
                </a:lnTo>
                <a:lnTo>
                  <a:pt x="37821" y="17009"/>
                </a:lnTo>
                <a:lnTo>
                  <a:pt x="37897" y="16514"/>
                </a:lnTo>
                <a:lnTo>
                  <a:pt x="37859" y="16286"/>
                </a:lnTo>
                <a:lnTo>
                  <a:pt x="37859" y="16057"/>
                </a:lnTo>
                <a:lnTo>
                  <a:pt x="37783" y="15829"/>
                </a:lnTo>
                <a:lnTo>
                  <a:pt x="37707" y="15639"/>
                </a:lnTo>
                <a:lnTo>
                  <a:pt x="38126" y="15943"/>
                </a:lnTo>
                <a:lnTo>
                  <a:pt x="38164" y="15677"/>
                </a:lnTo>
                <a:lnTo>
                  <a:pt x="38240" y="14992"/>
                </a:lnTo>
                <a:lnTo>
                  <a:pt x="38278" y="14612"/>
                </a:lnTo>
                <a:lnTo>
                  <a:pt x="38240" y="14193"/>
                </a:lnTo>
                <a:lnTo>
                  <a:pt x="38202" y="13813"/>
                </a:lnTo>
                <a:lnTo>
                  <a:pt x="38088" y="13470"/>
                </a:lnTo>
                <a:lnTo>
                  <a:pt x="38088" y="13128"/>
                </a:lnTo>
                <a:lnTo>
                  <a:pt x="38088" y="12861"/>
                </a:lnTo>
                <a:lnTo>
                  <a:pt x="38012" y="12557"/>
                </a:lnTo>
                <a:lnTo>
                  <a:pt x="37935" y="12329"/>
                </a:lnTo>
                <a:lnTo>
                  <a:pt x="38316" y="12595"/>
                </a:lnTo>
                <a:lnTo>
                  <a:pt x="38392" y="12291"/>
                </a:lnTo>
                <a:lnTo>
                  <a:pt x="38430" y="11948"/>
                </a:lnTo>
                <a:lnTo>
                  <a:pt x="38468" y="11530"/>
                </a:lnTo>
                <a:lnTo>
                  <a:pt x="38506" y="11111"/>
                </a:lnTo>
                <a:lnTo>
                  <a:pt x="38468" y="10654"/>
                </a:lnTo>
                <a:lnTo>
                  <a:pt x="38354" y="10274"/>
                </a:lnTo>
                <a:lnTo>
                  <a:pt x="38278" y="10084"/>
                </a:lnTo>
                <a:lnTo>
                  <a:pt x="38164" y="9932"/>
                </a:lnTo>
                <a:lnTo>
                  <a:pt x="38050" y="9361"/>
                </a:lnTo>
                <a:lnTo>
                  <a:pt x="37897" y="8752"/>
                </a:lnTo>
                <a:lnTo>
                  <a:pt x="37631" y="8105"/>
                </a:lnTo>
                <a:lnTo>
                  <a:pt x="37631" y="7725"/>
                </a:lnTo>
                <a:lnTo>
                  <a:pt x="37593" y="7382"/>
                </a:lnTo>
                <a:lnTo>
                  <a:pt x="37517" y="7040"/>
                </a:lnTo>
                <a:lnTo>
                  <a:pt x="37441" y="6888"/>
                </a:lnTo>
                <a:lnTo>
                  <a:pt x="37365" y="6773"/>
                </a:lnTo>
                <a:lnTo>
                  <a:pt x="37289" y="6317"/>
                </a:lnTo>
                <a:lnTo>
                  <a:pt x="37136" y="5860"/>
                </a:lnTo>
                <a:lnTo>
                  <a:pt x="36984" y="5366"/>
                </a:lnTo>
                <a:lnTo>
                  <a:pt x="36756" y="4795"/>
                </a:lnTo>
                <a:lnTo>
                  <a:pt x="36604" y="4567"/>
                </a:lnTo>
                <a:lnTo>
                  <a:pt x="36490" y="4338"/>
                </a:lnTo>
                <a:lnTo>
                  <a:pt x="36299" y="4110"/>
                </a:lnTo>
                <a:lnTo>
                  <a:pt x="36147" y="3958"/>
                </a:lnTo>
                <a:lnTo>
                  <a:pt x="35957" y="3844"/>
                </a:lnTo>
                <a:lnTo>
                  <a:pt x="35767" y="3768"/>
                </a:lnTo>
                <a:lnTo>
                  <a:pt x="35462" y="3653"/>
                </a:lnTo>
                <a:lnTo>
                  <a:pt x="35843" y="3463"/>
                </a:lnTo>
                <a:lnTo>
                  <a:pt x="36071" y="3349"/>
                </a:lnTo>
                <a:lnTo>
                  <a:pt x="36223" y="3311"/>
                </a:lnTo>
                <a:lnTo>
                  <a:pt x="36261" y="3311"/>
                </a:lnTo>
                <a:lnTo>
                  <a:pt x="36033" y="3235"/>
                </a:lnTo>
                <a:lnTo>
                  <a:pt x="35500" y="3083"/>
                </a:lnTo>
                <a:lnTo>
                  <a:pt x="35538" y="2626"/>
                </a:lnTo>
                <a:lnTo>
                  <a:pt x="35538" y="2246"/>
                </a:lnTo>
                <a:lnTo>
                  <a:pt x="35500" y="2093"/>
                </a:lnTo>
                <a:lnTo>
                  <a:pt x="35462" y="1979"/>
                </a:lnTo>
                <a:lnTo>
                  <a:pt x="35348" y="1865"/>
                </a:lnTo>
                <a:lnTo>
                  <a:pt x="35234" y="1827"/>
                </a:lnTo>
                <a:lnTo>
                  <a:pt x="34891" y="1713"/>
                </a:lnTo>
                <a:lnTo>
                  <a:pt x="34549" y="1675"/>
                </a:lnTo>
                <a:lnTo>
                  <a:pt x="34625" y="1485"/>
                </a:lnTo>
                <a:lnTo>
                  <a:pt x="34701" y="1370"/>
                </a:lnTo>
                <a:lnTo>
                  <a:pt x="34777" y="1294"/>
                </a:lnTo>
                <a:lnTo>
                  <a:pt x="35196" y="1028"/>
                </a:lnTo>
                <a:lnTo>
                  <a:pt x="35462" y="914"/>
                </a:lnTo>
                <a:lnTo>
                  <a:pt x="35614" y="876"/>
                </a:lnTo>
                <a:lnTo>
                  <a:pt x="35652" y="876"/>
                </a:lnTo>
                <a:lnTo>
                  <a:pt x="35386" y="800"/>
                </a:lnTo>
                <a:lnTo>
                  <a:pt x="35120" y="686"/>
                </a:lnTo>
                <a:lnTo>
                  <a:pt x="34739" y="648"/>
                </a:lnTo>
                <a:lnTo>
                  <a:pt x="34359" y="610"/>
                </a:lnTo>
                <a:lnTo>
                  <a:pt x="33978" y="610"/>
                </a:lnTo>
                <a:lnTo>
                  <a:pt x="33788" y="686"/>
                </a:lnTo>
                <a:lnTo>
                  <a:pt x="33598" y="724"/>
                </a:lnTo>
                <a:lnTo>
                  <a:pt x="33446" y="838"/>
                </a:lnTo>
                <a:lnTo>
                  <a:pt x="33293" y="952"/>
                </a:lnTo>
                <a:lnTo>
                  <a:pt x="33255" y="952"/>
                </a:lnTo>
                <a:lnTo>
                  <a:pt x="33331" y="762"/>
                </a:lnTo>
                <a:lnTo>
                  <a:pt x="33484" y="457"/>
                </a:lnTo>
                <a:lnTo>
                  <a:pt x="33674" y="153"/>
                </a:lnTo>
                <a:lnTo>
                  <a:pt x="33788" y="77"/>
                </a:lnTo>
                <a:lnTo>
                  <a:pt x="339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AF0F982-7C0D-4F21-8501-67CB350A0439}"/>
              </a:ext>
            </a:extLst>
          </p:cNvPr>
          <p:cNvSpPr/>
          <p:nvPr/>
        </p:nvSpPr>
        <p:spPr>
          <a:xfrm>
            <a:off x="5457050" y="186635"/>
            <a:ext cx="2687625" cy="4770229"/>
          </a:xfrm>
          <a:prstGeom prst="roundRect">
            <a:avLst/>
          </a:prstGeom>
          <a:solidFill>
            <a:srgbClr val="C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Google Shape;1303;p45">
            <a:extLst>
              <a:ext uri="{FF2B5EF4-FFF2-40B4-BE49-F238E27FC236}">
                <a16:creationId xmlns:a16="http://schemas.microsoft.com/office/drawing/2014/main" id="{E67E4FBB-2806-4201-A18F-A2817FB84282}"/>
              </a:ext>
            </a:extLst>
          </p:cNvPr>
          <p:cNvSpPr/>
          <p:nvPr/>
        </p:nvSpPr>
        <p:spPr>
          <a:xfrm>
            <a:off x="6718550" y="307745"/>
            <a:ext cx="174403" cy="180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CC3FBC2-14AD-43A1-BC8F-F27FCD3D574C}"/>
              </a:ext>
            </a:extLst>
          </p:cNvPr>
          <p:cNvSpPr/>
          <p:nvPr/>
        </p:nvSpPr>
        <p:spPr>
          <a:xfrm>
            <a:off x="5535388" y="609368"/>
            <a:ext cx="2530948" cy="3924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F01A27B1-78B1-477F-8460-0098FEC197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864240"/>
              </p:ext>
            </p:extLst>
          </p:nvPr>
        </p:nvGraphicFramePr>
        <p:xfrm>
          <a:off x="5570607" y="588846"/>
          <a:ext cx="2464918" cy="3945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Bitmap Image" r:id="rId4" imgW="3629160" imgH="4905360" progId="Paint.Picture">
                  <p:embed/>
                </p:oleObj>
              </mc:Choice>
              <mc:Fallback>
                <p:oleObj name="Bitmap Image" r:id="rId4" imgW="3629160" imgH="4905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70607" y="588846"/>
                        <a:ext cx="2464918" cy="3945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791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7ABA013-9781-4FA5-8F04-57BDF0D571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552984"/>
              </p:ext>
            </p:extLst>
          </p:nvPr>
        </p:nvGraphicFramePr>
        <p:xfrm>
          <a:off x="1524000" y="2268277"/>
          <a:ext cx="6096000" cy="155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Bitmap Image" r:id="rId3" imgW="12868200" imgH="3286080" progId="Paint.Picture">
                  <p:embed/>
                </p:oleObj>
              </mc:Choice>
              <mc:Fallback>
                <p:oleObj name="Bitmap Image" r:id="rId3" imgW="12868200" imgH="3286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2268277"/>
                        <a:ext cx="6096000" cy="155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ítulo 2">
            <a:extLst>
              <a:ext uri="{FF2B5EF4-FFF2-40B4-BE49-F238E27FC236}">
                <a16:creationId xmlns:a16="http://schemas.microsoft.com/office/drawing/2014/main" id="{35871BD3-0B01-41B2-A3ED-409BB5ACE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700" y="1558887"/>
            <a:ext cx="4839300" cy="520500"/>
          </a:xfrm>
        </p:spPr>
        <p:txBody>
          <a:bodyPr/>
          <a:lstStyle/>
          <a:p>
            <a:r>
              <a:rPr lang="es-MX" dirty="0"/>
              <a:t>Pantalla de la Sección “Ubicación”</a:t>
            </a:r>
          </a:p>
        </p:txBody>
      </p:sp>
    </p:spTree>
    <p:extLst>
      <p:ext uri="{BB962C8B-B14F-4D97-AF65-F5344CB8AC3E}">
        <p14:creationId xmlns:p14="http://schemas.microsoft.com/office/powerpoint/2010/main" val="166280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3" y="0"/>
            <a:ext cx="9146155" cy="371270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46E78A-9D60-435B-A3F0-F36DD9FD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172" y="482600"/>
            <a:ext cx="4481967" cy="3095659"/>
          </a:xfrm>
        </p:spPr>
        <p:txBody>
          <a:bodyPr vert="horz" lIns="91440" tIns="45720" rIns="91440" bIns="0" rtlCol="0" anchor="ctr">
            <a:normAutofit fontScale="9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100" dirty="0"/>
              <a:t>Disponible </a:t>
            </a:r>
            <a:br>
              <a:rPr lang="en-US" sz="3100" dirty="0"/>
            </a:br>
            <a:r>
              <a:rPr lang="en-US" sz="3100" dirty="0"/>
              <a:t> </a:t>
            </a:r>
            <a:br>
              <a:rPr lang="en-US" sz="3100" dirty="0"/>
            </a:br>
            <a:r>
              <a:rPr lang="en-US" sz="3100" dirty="0"/>
              <a:t>Android</a:t>
            </a:r>
            <a:br>
              <a:rPr lang="en-US" sz="3100" dirty="0"/>
            </a:br>
            <a:r>
              <a:rPr lang="en-US" sz="3100" dirty="0"/>
              <a:t>ios</a:t>
            </a:r>
            <a:br>
              <a:rPr lang="en-US" sz="3100" dirty="0"/>
            </a:b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¡Descarga ya nuestra aplicacion!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3712701"/>
            <a:ext cx="9143772" cy="1430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Robot gris con botones coloridos">
            <a:extLst>
              <a:ext uri="{FF2B5EF4-FFF2-40B4-BE49-F238E27FC236}">
                <a16:creationId xmlns:a16="http://schemas.microsoft.com/office/drawing/2014/main" id="{BDBF1E40-1056-4ED4-95EA-D378727AF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28" r="3907"/>
          <a:stretch/>
        </p:blipFill>
        <p:spPr>
          <a:xfrm>
            <a:off x="2384" y="-1"/>
            <a:ext cx="3488338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2" descr="Iconos de la computadora objetivo audiencia mercado objetivo, fondo de  sarga blanca, diverso, texto, datos png | PNGWing">
            <a:extLst>
              <a:ext uri="{FF2B5EF4-FFF2-40B4-BE49-F238E27FC236}">
                <a16:creationId xmlns:a16="http://schemas.microsoft.com/office/drawing/2014/main" id="{009F0989-7DA3-4DAA-8FF1-A62E0B57D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" r="1" b="1"/>
          <a:stretch/>
        </p:blipFill>
        <p:spPr bwMode="auto">
          <a:xfrm>
            <a:off x="228" y="10"/>
            <a:ext cx="9143772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7D5974-DBBB-462D-94F6-C4BC5589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334" y="601723"/>
            <a:ext cx="6477805" cy="1906073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400" dirty="0"/>
              <a:t>Objetivo</a:t>
            </a:r>
            <a:endParaRPr lang="en-US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76016E-E948-40CF-A306-6DC6DE995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814" y="2635705"/>
            <a:ext cx="6477804" cy="1247191"/>
          </a:xfrm>
        </p:spPr>
        <p:txBody>
          <a:bodyPr vert="horz" lIns="91440" tIns="91440" rIns="91440" bIns="91440" rtlCol="0">
            <a:noAutofit/>
          </a:bodyPr>
          <a:lstStyle/>
          <a:p>
            <a:pPr marL="0" indent="0" defTabSz="914400">
              <a:lnSpc>
                <a:spcPct val="110000"/>
              </a:lnSpc>
              <a:spcBef>
                <a:spcPts val="1000"/>
              </a:spcBef>
              <a:buSzPct val="100000"/>
            </a:pP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Nuestros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encaminados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mejorar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sus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, y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muchos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estos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logrado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innovación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equipos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diagnóstico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cirugía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, y la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adecuación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infraestructura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dando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poder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ofrecer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nuestros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clientes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servicio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integral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atendidos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por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profesionales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altísima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calidad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fin de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tratar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nuestros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pacientes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seres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merecen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mejor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atención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 y especial </a:t>
            </a:r>
            <a:r>
              <a:rPr lang="en-US" sz="1200" cap="all" dirty="0" err="1">
                <a:latin typeface="Arial" panose="020B0604020202020204" pitchFamily="34" charset="0"/>
                <a:cs typeface="Arial" panose="020B0604020202020204" pitchFamily="34" charset="0"/>
              </a:rPr>
              <a:t>cuidado</a:t>
            </a:r>
            <a:r>
              <a:rPr lang="en-US" sz="1200" cap="al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defTabSz="914400">
              <a:lnSpc>
                <a:spcPct val="110000"/>
              </a:lnSpc>
              <a:spcBef>
                <a:spcPts val="1000"/>
              </a:spcBef>
              <a:buSzPct val="100000"/>
            </a:pPr>
            <a:endParaRPr lang="en-US" sz="700" cap="all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66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19;p41">
            <a:extLst>
              <a:ext uri="{FF2B5EF4-FFF2-40B4-BE49-F238E27FC236}">
                <a16:creationId xmlns:a16="http://schemas.microsoft.com/office/drawing/2014/main" id="{5A9B2CC8-4E9D-416B-8F4F-34BEA79FE093}"/>
              </a:ext>
            </a:extLst>
          </p:cNvPr>
          <p:cNvSpPr/>
          <p:nvPr/>
        </p:nvSpPr>
        <p:spPr>
          <a:xfrm>
            <a:off x="687815" y="1567393"/>
            <a:ext cx="1614000" cy="161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1570;p47">
            <a:extLst>
              <a:ext uri="{FF2B5EF4-FFF2-40B4-BE49-F238E27FC236}">
                <a16:creationId xmlns:a16="http://schemas.microsoft.com/office/drawing/2014/main" id="{E8F72BE9-413D-4815-A22F-1CF07E986FFA}"/>
              </a:ext>
            </a:extLst>
          </p:cNvPr>
          <p:cNvGrpSpPr/>
          <p:nvPr/>
        </p:nvGrpSpPr>
        <p:grpSpPr>
          <a:xfrm>
            <a:off x="752682" y="1157834"/>
            <a:ext cx="1492853" cy="1782784"/>
            <a:chOff x="6929950" y="1353675"/>
            <a:chExt cx="398325" cy="505550"/>
          </a:xfrm>
          <a:solidFill>
            <a:schemeClr val="tx2">
              <a:lumMod val="75000"/>
            </a:schemeClr>
          </a:solidFill>
        </p:grpSpPr>
        <p:sp>
          <p:nvSpPr>
            <p:cNvPr id="90" name="Google Shape;1571;p47">
              <a:extLst>
                <a:ext uri="{FF2B5EF4-FFF2-40B4-BE49-F238E27FC236}">
                  <a16:creationId xmlns:a16="http://schemas.microsoft.com/office/drawing/2014/main" id="{30D0B526-1B72-4125-8383-BB0B009E8E4D}"/>
                </a:ext>
              </a:extLst>
            </p:cNvPr>
            <p:cNvSpPr/>
            <p:nvPr/>
          </p:nvSpPr>
          <p:spPr>
            <a:xfrm>
              <a:off x="7115050" y="1740475"/>
              <a:ext cx="26850" cy="21725"/>
            </a:xfrm>
            <a:custGeom>
              <a:avLst/>
              <a:gdLst/>
              <a:ahLst/>
              <a:cxnLst/>
              <a:rect l="l" t="t" r="r" b="b"/>
              <a:pathLst>
                <a:path w="1074" h="869" extrusionOk="0">
                  <a:moveTo>
                    <a:pt x="358" y="0"/>
                  </a:moveTo>
                  <a:lnTo>
                    <a:pt x="205" y="102"/>
                  </a:lnTo>
                  <a:lnTo>
                    <a:pt x="103" y="204"/>
                  </a:lnTo>
                  <a:lnTo>
                    <a:pt x="1" y="358"/>
                  </a:lnTo>
                  <a:lnTo>
                    <a:pt x="562" y="868"/>
                  </a:lnTo>
                  <a:lnTo>
                    <a:pt x="1073" y="358"/>
                  </a:lnTo>
                  <a:lnTo>
                    <a:pt x="1022" y="204"/>
                  </a:lnTo>
                  <a:lnTo>
                    <a:pt x="869" y="102"/>
                  </a:lnTo>
                  <a:lnTo>
                    <a:pt x="7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72;p47">
              <a:extLst>
                <a:ext uri="{FF2B5EF4-FFF2-40B4-BE49-F238E27FC236}">
                  <a16:creationId xmlns:a16="http://schemas.microsoft.com/office/drawing/2014/main" id="{D00F3120-B2F0-48EB-B29C-D4280BC32E14}"/>
                </a:ext>
              </a:extLst>
            </p:cNvPr>
            <p:cNvSpPr/>
            <p:nvPr/>
          </p:nvSpPr>
          <p:spPr>
            <a:xfrm>
              <a:off x="7115050" y="1740475"/>
              <a:ext cx="26850" cy="21725"/>
            </a:xfrm>
            <a:custGeom>
              <a:avLst/>
              <a:gdLst/>
              <a:ahLst/>
              <a:cxnLst/>
              <a:rect l="l" t="t" r="r" b="b"/>
              <a:pathLst>
                <a:path w="1074" h="869" fill="none" extrusionOk="0">
                  <a:moveTo>
                    <a:pt x="1" y="358"/>
                  </a:moveTo>
                  <a:lnTo>
                    <a:pt x="562" y="868"/>
                  </a:lnTo>
                  <a:lnTo>
                    <a:pt x="1073" y="358"/>
                  </a:lnTo>
                  <a:lnTo>
                    <a:pt x="1073" y="358"/>
                  </a:lnTo>
                  <a:lnTo>
                    <a:pt x="1022" y="204"/>
                  </a:lnTo>
                  <a:lnTo>
                    <a:pt x="869" y="102"/>
                  </a:lnTo>
                  <a:lnTo>
                    <a:pt x="716" y="0"/>
                  </a:lnTo>
                  <a:lnTo>
                    <a:pt x="562" y="0"/>
                  </a:lnTo>
                  <a:lnTo>
                    <a:pt x="358" y="0"/>
                  </a:lnTo>
                  <a:lnTo>
                    <a:pt x="205" y="102"/>
                  </a:lnTo>
                  <a:lnTo>
                    <a:pt x="103" y="204"/>
                  </a:lnTo>
                  <a:lnTo>
                    <a:pt x="1" y="358"/>
                  </a:lnTo>
                  <a:lnTo>
                    <a:pt x="1" y="358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73;p47">
              <a:extLst>
                <a:ext uri="{FF2B5EF4-FFF2-40B4-BE49-F238E27FC236}">
                  <a16:creationId xmlns:a16="http://schemas.microsoft.com/office/drawing/2014/main" id="{C1E12AF0-6D1C-484A-90B4-5F2FAD40CE59}"/>
                </a:ext>
              </a:extLst>
            </p:cNvPr>
            <p:cNvSpPr/>
            <p:nvPr/>
          </p:nvSpPr>
          <p:spPr>
            <a:xfrm>
              <a:off x="7115050" y="174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74;p47">
              <a:extLst>
                <a:ext uri="{FF2B5EF4-FFF2-40B4-BE49-F238E27FC236}">
                  <a16:creationId xmlns:a16="http://schemas.microsoft.com/office/drawing/2014/main" id="{E0A076CB-83AE-4169-AD61-E084E34345D8}"/>
                </a:ext>
              </a:extLst>
            </p:cNvPr>
            <p:cNvSpPr/>
            <p:nvPr/>
          </p:nvSpPr>
          <p:spPr>
            <a:xfrm>
              <a:off x="6995050" y="1503025"/>
              <a:ext cx="266850" cy="356200"/>
            </a:xfrm>
            <a:custGeom>
              <a:avLst/>
              <a:gdLst/>
              <a:ahLst/>
              <a:cxnLst/>
              <a:rect l="l" t="t" r="r" b="b"/>
              <a:pathLst>
                <a:path w="10674" h="14248" extrusionOk="0">
                  <a:moveTo>
                    <a:pt x="2963" y="4698"/>
                  </a:moveTo>
                  <a:lnTo>
                    <a:pt x="3218" y="4749"/>
                  </a:lnTo>
                  <a:lnTo>
                    <a:pt x="3371" y="4902"/>
                  </a:lnTo>
                  <a:lnTo>
                    <a:pt x="3524" y="5056"/>
                  </a:lnTo>
                  <a:lnTo>
                    <a:pt x="3575" y="5311"/>
                  </a:lnTo>
                  <a:lnTo>
                    <a:pt x="3524" y="5515"/>
                  </a:lnTo>
                  <a:lnTo>
                    <a:pt x="3371" y="5719"/>
                  </a:lnTo>
                  <a:lnTo>
                    <a:pt x="3218" y="5873"/>
                  </a:lnTo>
                  <a:lnTo>
                    <a:pt x="2963" y="5924"/>
                  </a:lnTo>
                  <a:lnTo>
                    <a:pt x="2758" y="5873"/>
                  </a:lnTo>
                  <a:lnTo>
                    <a:pt x="2554" y="5719"/>
                  </a:lnTo>
                  <a:lnTo>
                    <a:pt x="2452" y="5515"/>
                  </a:lnTo>
                  <a:lnTo>
                    <a:pt x="2401" y="5311"/>
                  </a:lnTo>
                  <a:lnTo>
                    <a:pt x="2452" y="5056"/>
                  </a:lnTo>
                  <a:lnTo>
                    <a:pt x="2554" y="4902"/>
                  </a:lnTo>
                  <a:lnTo>
                    <a:pt x="2758" y="4749"/>
                  </a:lnTo>
                  <a:lnTo>
                    <a:pt x="2963" y="4698"/>
                  </a:lnTo>
                  <a:close/>
                  <a:moveTo>
                    <a:pt x="7711" y="4698"/>
                  </a:moveTo>
                  <a:lnTo>
                    <a:pt x="7967" y="4749"/>
                  </a:lnTo>
                  <a:lnTo>
                    <a:pt x="8120" y="4902"/>
                  </a:lnTo>
                  <a:lnTo>
                    <a:pt x="8273" y="5056"/>
                  </a:lnTo>
                  <a:lnTo>
                    <a:pt x="8324" y="5311"/>
                  </a:lnTo>
                  <a:lnTo>
                    <a:pt x="8273" y="5515"/>
                  </a:lnTo>
                  <a:lnTo>
                    <a:pt x="8120" y="5719"/>
                  </a:lnTo>
                  <a:lnTo>
                    <a:pt x="7967" y="5873"/>
                  </a:lnTo>
                  <a:lnTo>
                    <a:pt x="7711" y="5924"/>
                  </a:lnTo>
                  <a:lnTo>
                    <a:pt x="7456" y="5873"/>
                  </a:lnTo>
                  <a:lnTo>
                    <a:pt x="7303" y="5719"/>
                  </a:lnTo>
                  <a:lnTo>
                    <a:pt x="7150" y="5515"/>
                  </a:lnTo>
                  <a:lnTo>
                    <a:pt x="7099" y="5311"/>
                  </a:lnTo>
                  <a:lnTo>
                    <a:pt x="7150" y="5056"/>
                  </a:lnTo>
                  <a:lnTo>
                    <a:pt x="7303" y="4902"/>
                  </a:lnTo>
                  <a:lnTo>
                    <a:pt x="7456" y="4749"/>
                  </a:lnTo>
                  <a:lnTo>
                    <a:pt x="7711" y="4698"/>
                  </a:lnTo>
                  <a:close/>
                  <a:moveTo>
                    <a:pt x="4750" y="0"/>
                  </a:moveTo>
                  <a:lnTo>
                    <a:pt x="4137" y="51"/>
                  </a:lnTo>
                  <a:lnTo>
                    <a:pt x="3626" y="154"/>
                  </a:lnTo>
                  <a:lnTo>
                    <a:pt x="3116" y="307"/>
                  </a:lnTo>
                  <a:lnTo>
                    <a:pt x="2605" y="460"/>
                  </a:lnTo>
                  <a:lnTo>
                    <a:pt x="2197" y="715"/>
                  </a:lnTo>
                  <a:lnTo>
                    <a:pt x="1788" y="971"/>
                  </a:lnTo>
                  <a:lnTo>
                    <a:pt x="1431" y="1226"/>
                  </a:lnTo>
                  <a:lnTo>
                    <a:pt x="1124" y="1583"/>
                  </a:lnTo>
                  <a:lnTo>
                    <a:pt x="818" y="1941"/>
                  </a:lnTo>
                  <a:lnTo>
                    <a:pt x="563" y="2298"/>
                  </a:lnTo>
                  <a:lnTo>
                    <a:pt x="358" y="2707"/>
                  </a:lnTo>
                  <a:lnTo>
                    <a:pt x="205" y="3166"/>
                  </a:lnTo>
                  <a:lnTo>
                    <a:pt x="103" y="3677"/>
                  </a:lnTo>
                  <a:lnTo>
                    <a:pt x="52" y="4188"/>
                  </a:lnTo>
                  <a:lnTo>
                    <a:pt x="1" y="4698"/>
                  </a:lnTo>
                  <a:lnTo>
                    <a:pt x="52" y="5617"/>
                  </a:lnTo>
                  <a:lnTo>
                    <a:pt x="256" y="6588"/>
                  </a:lnTo>
                  <a:lnTo>
                    <a:pt x="511" y="7507"/>
                  </a:lnTo>
                  <a:lnTo>
                    <a:pt x="920" y="8375"/>
                  </a:lnTo>
                  <a:lnTo>
                    <a:pt x="1022" y="8681"/>
                  </a:lnTo>
                  <a:lnTo>
                    <a:pt x="1124" y="9039"/>
                  </a:lnTo>
                  <a:lnTo>
                    <a:pt x="1175" y="9396"/>
                  </a:lnTo>
                  <a:lnTo>
                    <a:pt x="1226" y="9753"/>
                  </a:lnTo>
                  <a:lnTo>
                    <a:pt x="1226" y="11234"/>
                  </a:lnTo>
                  <a:lnTo>
                    <a:pt x="1226" y="11541"/>
                  </a:lnTo>
                  <a:lnTo>
                    <a:pt x="1277" y="11847"/>
                  </a:lnTo>
                  <a:lnTo>
                    <a:pt x="1431" y="12409"/>
                  </a:lnTo>
                  <a:lnTo>
                    <a:pt x="1686" y="12868"/>
                  </a:lnTo>
                  <a:lnTo>
                    <a:pt x="2043" y="13328"/>
                  </a:lnTo>
                  <a:lnTo>
                    <a:pt x="2503" y="13685"/>
                  </a:lnTo>
                  <a:lnTo>
                    <a:pt x="3014" y="13992"/>
                  </a:lnTo>
                  <a:lnTo>
                    <a:pt x="3575" y="14145"/>
                  </a:lnTo>
                  <a:lnTo>
                    <a:pt x="3882" y="14196"/>
                  </a:lnTo>
                  <a:lnTo>
                    <a:pt x="4137" y="14247"/>
                  </a:lnTo>
                  <a:lnTo>
                    <a:pt x="4750" y="14247"/>
                  </a:lnTo>
                  <a:lnTo>
                    <a:pt x="4750" y="11490"/>
                  </a:lnTo>
                  <a:lnTo>
                    <a:pt x="3728" y="10468"/>
                  </a:lnTo>
                  <a:lnTo>
                    <a:pt x="3626" y="10264"/>
                  </a:lnTo>
                  <a:lnTo>
                    <a:pt x="3575" y="10060"/>
                  </a:lnTo>
                  <a:lnTo>
                    <a:pt x="3626" y="9702"/>
                  </a:lnTo>
                  <a:lnTo>
                    <a:pt x="3728" y="9345"/>
                  </a:lnTo>
                  <a:lnTo>
                    <a:pt x="3882" y="9039"/>
                  </a:lnTo>
                  <a:lnTo>
                    <a:pt x="4086" y="8783"/>
                  </a:lnTo>
                  <a:lnTo>
                    <a:pt x="4341" y="8579"/>
                  </a:lnTo>
                  <a:lnTo>
                    <a:pt x="4648" y="8426"/>
                  </a:lnTo>
                  <a:lnTo>
                    <a:pt x="5005" y="8324"/>
                  </a:lnTo>
                  <a:lnTo>
                    <a:pt x="5362" y="8273"/>
                  </a:lnTo>
                  <a:lnTo>
                    <a:pt x="5720" y="8324"/>
                  </a:lnTo>
                  <a:lnTo>
                    <a:pt x="6026" y="8426"/>
                  </a:lnTo>
                  <a:lnTo>
                    <a:pt x="6333" y="8579"/>
                  </a:lnTo>
                  <a:lnTo>
                    <a:pt x="6588" y="8783"/>
                  </a:lnTo>
                  <a:lnTo>
                    <a:pt x="6792" y="9039"/>
                  </a:lnTo>
                  <a:lnTo>
                    <a:pt x="6997" y="9345"/>
                  </a:lnTo>
                  <a:lnTo>
                    <a:pt x="7099" y="9702"/>
                  </a:lnTo>
                  <a:lnTo>
                    <a:pt x="7099" y="10060"/>
                  </a:lnTo>
                  <a:lnTo>
                    <a:pt x="7099" y="10264"/>
                  </a:lnTo>
                  <a:lnTo>
                    <a:pt x="6945" y="10468"/>
                  </a:lnTo>
                  <a:lnTo>
                    <a:pt x="5924" y="11490"/>
                  </a:lnTo>
                  <a:lnTo>
                    <a:pt x="5924" y="14247"/>
                  </a:lnTo>
                  <a:lnTo>
                    <a:pt x="6537" y="14247"/>
                  </a:lnTo>
                  <a:lnTo>
                    <a:pt x="6843" y="14196"/>
                  </a:lnTo>
                  <a:lnTo>
                    <a:pt x="7099" y="14145"/>
                  </a:lnTo>
                  <a:lnTo>
                    <a:pt x="7660" y="13992"/>
                  </a:lnTo>
                  <a:lnTo>
                    <a:pt x="8171" y="13685"/>
                  </a:lnTo>
                  <a:lnTo>
                    <a:pt x="8631" y="13328"/>
                  </a:lnTo>
                  <a:lnTo>
                    <a:pt x="8988" y="12868"/>
                  </a:lnTo>
                  <a:lnTo>
                    <a:pt x="9243" y="12409"/>
                  </a:lnTo>
                  <a:lnTo>
                    <a:pt x="9448" y="11847"/>
                  </a:lnTo>
                  <a:lnTo>
                    <a:pt x="9448" y="11541"/>
                  </a:lnTo>
                  <a:lnTo>
                    <a:pt x="9499" y="11234"/>
                  </a:lnTo>
                  <a:lnTo>
                    <a:pt x="9499" y="9753"/>
                  </a:lnTo>
                  <a:lnTo>
                    <a:pt x="9499" y="9396"/>
                  </a:lnTo>
                  <a:lnTo>
                    <a:pt x="9550" y="9039"/>
                  </a:lnTo>
                  <a:lnTo>
                    <a:pt x="9652" y="8681"/>
                  </a:lnTo>
                  <a:lnTo>
                    <a:pt x="9754" y="8375"/>
                  </a:lnTo>
                  <a:lnTo>
                    <a:pt x="10162" y="7507"/>
                  </a:lnTo>
                  <a:lnTo>
                    <a:pt x="10418" y="6588"/>
                  </a:lnTo>
                  <a:lnTo>
                    <a:pt x="10622" y="5617"/>
                  </a:lnTo>
                  <a:lnTo>
                    <a:pt x="10673" y="4698"/>
                  </a:lnTo>
                  <a:lnTo>
                    <a:pt x="10622" y="4188"/>
                  </a:lnTo>
                  <a:lnTo>
                    <a:pt x="10571" y="3677"/>
                  </a:lnTo>
                  <a:lnTo>
                    <a:pt x="10469" y="3166"/>
                  </a:lnTo>
                  <a:lnTo>
                    <a:pt x="10316" y="2707"/>
                  </a:lnTo>
                  <a:lnTo>
                    <a:pt x="10111" y="2298"/>
                  </a:lnTo>
                  <a:lnTo>
                    <a:pt x="9856" y="1941"/>
                  </a:lnTo>
                  <a:lnTo>
                    <a:pt x="9601" y="1583"/>
                  </a:lnTo>
                  <a:lnTo>
                    <a:pt x="9243" y="1226"/>
                  </a:lnTo>
                  <a:lnTo>
                    <a:pt x="8886" y="971"/>
                  </a:lnTo>
                  <a:lnTo>
                    <a:pt x="8477" y="715"/>
                  </a:lnTo>
                  <a:lnTo>
                    <a:pt x="8069" y="460"/>
                  </a:lnTo>
                  <a:lnTo>
                    <a:pt x="7558" y="307"/>
                  </a:lnTo>
                  <a:lnTo>
                    <a:pt x="7099" y="154"/>
                  </a:lnTo>
                  <a:lnTo>
                    <a:pt x="6537" y="51"/>
                  </a:lnTo>
                  <a:lnTo>
                    <a:pt x="59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75;p47">
              <a:extLst>
                <a:ext uri="{FF2B5EF4-FFF2-40B4-BE49-F238E27FC236}">
                  <a16:creationId xmlns:a16="http://schemas.microsoft.com/office/drawing/2014/main" id="{5E9B99C7-D3AF-4927-A5AA-6480169F20FA}"/>
                </a:ext>
              </a:extLst>
            </p:cNvPr>
            <p:cNvSpPr/>
            <p:nvPr/>
          </p:nvSpPr>
          <p:spPr>
            <a:xfrm>
              <a:off x="6995050" y="1503025"/>
              <a:ext cx="266850" cy="356200"/>
            </a:xfrm>
            <a:custGeom>
              <a:avLst/>
              <a:gdLst/>
              <a:ahLst/>
              <a:cxnLst/>
              <a:rect l="l" t="t" r="r" b="b"/>
              <a:pathLst>
                <a:path w="10674" h="14248" fill="none" extrusionOk="0">
                  <a:moveTo>
                    <a:pt x="5362" y="0"/>
                  </a:moveTo>
                  <a:lnTo>
                    <a:pt x="5362" y="0"/>
                  </a:lnTo>
                  <a:lnTo>
                    <a:pt x="4750" y="0"/>
                  </a:lnTo>
                  <a:lnTo>
                    <a:pt x="4137" y="51"/>
                  </a:lnTo>
                  <a:lnTo>
                    <a:pt x="3626" y="154"/>
                  </a:lnTo>
                  <a:lnTo>
                    <a:pt x="3116" y="307"/>
                  </a:lnTo>
                  <a:lnTo>
                    <a:pt x="2605" y="460"/>
                  </a:lnTo>
                  <a:lnTo>
                    <a:pt x="2197" y="715"/>
                  </a:lnTo>
                  <a:lnTo>
                    <a:pt x="1788" y="971"/>
                  </a:lnTo>
                  <a:lnTo>
                    <a:pt x="1431" y="1226"/>
                  </a:lnTo>
                  <a:lnTo>
                    <a:pt x="1124" y="1583"/>
                  </a:lnTo>
                  <a:lnTo>
                    <a:pt x="818" y="1941"/>
                  </a:lnTo>
                  <a:lnTo>
                    <a:pt x="563" y="2298"/>
                  </a:lnTo>
                  <a:lnTo>
                    <a:pt x="358" y="2707"/>
                  </a:lnTo>
                  <a:lnTo>
                    <a:pt x="205" y="3166"/>
                  </a:lnTo>
                  <a:lnTo>
                    <a:pt x="103" y="3677"/>
                  </a:lnTo>
                  <a:lnTo>
                    <a:pt x="52" y="4188"/>
                  </a:lnTo>
                  <a:lnTo>
                    <a:pt x="1" y="4698"/>
                  </a:lnTo>
                  <a:lnTo>
                    <a:pt x="1" y="4698"/>
                  </a:lnTo>
                  <a:lnTo>
                    <a:pt x="52" y="5617"/>
                  </a:lnTo>
                  <a:lnTo>
                    <a:pt x="256" y="6588"/>
                  </a:lnTo>
                  <a:lnTo>
                    <a:pt x="511" y="7507"/>
                  </a:lnTo>
                  <a:lnTo>
                    <a:pt x="920" y="8375"/>
                  </a:lnTo>
                  <a:lnTo>
                    <a:pt x="920" y="8375"/>
                  </a:lnTo>
                  <a:lnTo>
                    <a:pt x="1022" y="8681"/>
                  </a:lnTo>
                  <a:lnTo>
                    <a:pt x="1124" y="9039"/>
                  </a:lnTo>
                  <a:lnTo>
                    <a:pt x="1175" y="9396"/>
                  </a:lnTo>
                  <a:lnTo>
                    <a:pt x="1226" y="9753"/>
                  </a:lnTo>
                  <a:lnTo>
                    <a:pt x="1226" y="11234"/>
                  </a:lnTo>
                  <a:lnTo>
                    <a:pt x="1226" y="11234"/>
                  </a:lnTo>
                  <a:lnTo>
                    <a:pt x="1226" y="11541"/>
                  </a:lnTo>
                  <a:lnTo>
                    <a:pt x="1277" y="11847"/>
                  </a:lnTo>
                  <a:lnTo>
                    <a:pt x="1431" y="12409"/>
                  </a:lnTo>
                  <a:lnTo>
                    <a:pt x="1686" y="12868"/>
                  </a:lnTo>
                  <a:lnTo>
                    <a:pt x="2043" y="13328"/>
                  </a:lnTo>
                  <a:lnTo>
                    <a:pt x="2503" y="13685"/>
                  </a:lnTo>
                  <a:lnTo>
                    <a:pt x="3014" y="13992"/>
                  </a:lnTo>
                  <a:lnTo>
                    <a:pt x="3575" y="14145"/>
                  </a:lnTo>
                  <a:lnTo>
                    <a:pt x="3882" y="14196"/>
                  </a:lnTo>
                  <a:lnTo>
                    <a:pt x="4137" y="14247"/>
                  </a:lnTo>
                  <a:lnTo>
                    <a:pt x="4750" y="14247"/>
                  </a:lnTo>
                  <a:lnTo>
                    <a:pt x="4750" y="11490"/>
                  </a:lnTo>
                  <a:lnTo>
                    <a:pt x="3728" y="10468"/>
                  </a:lnTo>
                  <a:lnTo>
                    <a:pt x="3728" y="10468"/>
                  </a:lnTo>
                  <a:lnTo>
                    <a:pt x="3626" y="10264"/>
                  </a:lnTo>
                  <a:lnTo>
                    <a:pt x="3575" y="10060"/>
                  </a:lnTo>
                  <a:lnTo>
                    <a:pt x="3575" y="10060"/>
                  </a:lnTo>
                  <a:lnTo>
                    <a:pt x="3626" y="9702"/>
                  </a:lnTo>
                  <a:lnTo>
                    <a:pt x="3728" y="9345"/>
                  </a:lnTo>
                  <a:lnTo>
                    <a:pt x="3882" y="9039"/>
                  </a:lnTo>
                  <a:lnTo>
                    <a:pt x="4086" y="8783"/>
                  </a:lnTo>
                  <a:lnTo>
                    <a:pt x="4341" y="8579"/>
                  </a:lnTo>
                  <a:lnTo>
                    <a:pt x="4648" y="8426"/>
                  </a:lnTo>
                  <a:lnTo>
                    <a:pt x="5005" y="8324"/>
                  </a:lnTo>
                  <a:lnTo>
                    <a:pt x="5362" y="8273"/>
                  </a:lnTo>
                  <a:lnTo>
                    <a:pt x="5362" y="8273"/>
                  </a:lnTo>
                  <a:lnTo>
                    <a:pt x="5720" y="8324"/>
                  </a:lnTo>
                  <a:lnTo>
                    <a:pt x="6026" y="8426"/>
                  </a:lnTo>
                  <a:lnTo>
                    <a:pt x="6333" y="8579"/>
                  </a:lnTo>
                  <a:lnTo>
                    <a:pt x="6588" y="8783"/>
                  </a:lnTo>
                  <a:lnTo>
                    <a:pt x="6792" y="9039"/>
                  </a:lnTo>
                  <a:lnTo>
                    <a:pt x="6997" y="9345"/>
                  </a:lnTo>
                  <a:lnTo>
                    <a:pt x="7099" y="9702"/>
                  </a:lnTo>
                  <a:lnTo>
                    <a:pt x="7099" y="10060"/>
                  </a:lnTo>
                  <a:lnTo>
                    <a:pt x="7099" y="10060"/>
                  </a:lnTo>
                  <a:lnTo>
                    <a:pt x="7099" y="10264"/>
                  </a:lnTo>
                  <a:lnTo>
                    <a:pt x="6945" y="10468"/>
                  </a:lnTo>
                  <a:lnTo>
                    <a:pt x="5924" y="11490"/>
                  </a:lnTo>
                  <a:lnTo>
                    <a:pt x="5924" y="14247"/>
                  </a:lnTo>
                  <a:lnTo>
                    <a:pt x="6537" y="14247"/>
                  </a:lnTo>
                  <a:lnTo>
                    <a:pt x="6537" y="14247"/>
                  </a:lnTo>
                  <a:lnTo>
                    <a:pt x="6843" y="14196"/>
                  </a:lnTo>
                  <a:lnTo>
                    <a:pt x="7099" y="14145"/>
                  </a:lnTo>
                  <a:lnTo>
                    <a:pt x="7660" y="13992"/>
                  </a:lnTo>
                  <a:lnTo>
                    <a:pt x="8171" y="13685"/>
                  </a:lnTo>
                  <a:lnTo>
                    <a:pt x="8631" y="13328"/>
                  </a:lnTo>
                  <a:lnTo>
                    <a:pt x="8988" y="12868"/>
                  </a:lnTo>
                  <a:lnTo>
                    <a:pt x="9243" y="12409"/>
                  </a:lnTo>
                  <a:lnTo>
                    <a:pt x="9448" y="11847"/>
                  </a:lnTo>
                  <a:lnTo>
                    <a:pt x="9448" y="11541"/>
                  </a:lnTo>
                  <a:lnTo>
                    <a:pt x="9499" y="11234"/>
                  </a:lnTo>
                  <a:lnTo>
                    <a:pt x="9499" y="9753"/>
                  </a:lnTo>
                  <a:lnTo>
                    <a:pt x="9499" y="9753"/>
                  </a:lnTo>
                  <a:lnTo>
                    <a:pt x="9499" y="9396"/>
                  </a:lnTo>
                  <a:lnTo>
                    <a:pt x="9550" y="9039"/>
                  </a:lnTo>
                  <a:lnTo>
                    <a:pt x="9652" y="8681"/>
                  </a:lnTo>
                  <a:lnTo>
                    <a:pt x="9754" y="8375"/>
                  </a:lnTo>
                  <a:lnTo>
                    <a:pt x="9754" y="8375"/>
                  </a:lnTo>
                  <a:lnTo>
                    <a:pt x="10162" y="7507"/>
                  </a:lnTo>
                  <a:lnTo>
                    <a:pt x="10418" y="6588"/>
                  </a:lnTo>
                  <a:lnTo>
                    <a:pt x="10622" y="5617"/>
                  </a:lnTo>
                  <a:lnTo>
                    <a:pt x="10673" y="4698"/>
                  </a:lnTo>
                  <a:lnTo>
                    <a:pt x="10673" y="4698"/>
                  </a:lnTo>
                  <a:lnTo>
                    <a:pt x="10622" y="4188"/>
                  </a:lnTo>
                  <a:lnTo>
                    <a:pt x="10571" y="3677"/>
                  </a:lnTo>
                  <a:lnTo>
                    <a:pt x="10469" y="3166"/>
                  </a:lnTo>
                  <a:lnTo>
                    <a:pt x="10316" y="2707"/>
                  </a:lnTo>
                  <a:lnTo>
                    <a:pt x="10111" y="2298"/>
                  </a:lnTo>
                  <a:lnTo>
                    <a:pt x="9856" y="1941"/>
                  </a:lnTo>
                  <a:lnTo>
                    <a:pt x="9601" y="1583"/>
                  </a:lnTo>
                  <a:lnTo>
                    <a:pt x="9243" y="1226"/>
                  </a:lnTo>
                  <a:lnTo>
                    <a:pt x="8886" y="971"/>
                  </a:lnTo>
                  <a:lnTo>
                    <a:pt x="8477" y="715"/>
                  </a:lnTo>
                  <a:lnTo>
                    <a:pt x="8069" y="460"/>
                  </a:lnTo>
                  <a:lnTo>
                    <a:pt x="7558" y="307"/>
                  </a:lnTo>
                  <a:lnTo>
                    <a:pt x="7099" y="154"/>
                  </a:lnTo>
                  <a:lnTo>
                    <a:pt x="6537" y="51"/>
                  </a:lnTo>
                  <a:lnTo>
                    <a:pt x="5975" y="0"/>
                  </a:lnTo>
                  <a:lnTo>
                    <a:pt x="5362" y="0"/>
                  </a:lnTo>
                  <a:lnTo>
                    <a:pt x="5362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76;p47">
              <a:extLst>
                <a:ext uri="{FF2B5EF4-FFF2-40B4-BE49-F238E27FC236}">
                  <a16:creationId xmlns:a16="http://schemas.microsoft.com/office/drawing/2014/main" id="{2959AE29-D3F7-4C15-9D2D-E38E522C71A5}"/>
                </a:ext>
              </a:extLst>
            </p:cNvPr>
            <p:cNvSpPr/>
            <p:nvPr/>
          </p:nvSpPr>
          <p:spPr>
            <a:xfrm>
              <a:off x="7055050" y="1620475"/>
              <a:ext cx="29400" cy="30650"/>
            </a:xfrm>
            <a:custGeom>
              <a:avLst/>
              <a:gdLst/>
              <a:ahLst/>
              <a:cxnLst/>
              <a:rect l="l" t="t" r="r" b="b"/>
              <a:pathLst>
                <a:path w="1176" h="1226" fill="none" extrusionOk="0">
                  <a:moveTo>
                    <a:pt x="563" y="1226"/>
                  </a:moveTo>
                  <a:lnTo>
                    <a:pt x="563" y="1226"/>
                  </a:lnTo>
                  <a:lnTo>
                    <a:pt x="358" y="1175"/>
                  </a:lnTo>
                  <a:lnTo>
                    <a:pt x="154" y="1021"/>
                  </a:lnTo>
                  <a:lnTo>
                    <a:pt x="52" y="817"/>
                  </a:lnTo>
                  <a:lnTo>
                    <a:pt x="1" y="613"/>
                  </a:lnTo>
                  <a:lnTo>
                    <a:pt x="1" y="613"/>
                  </a:lnTo>
                  <a:lnTo>
                    <a:pt x="52" y="358"/>
                  </a:lnTo>
                  <a:lnTo>
                    <a:pt x="154" y="204"/>
                  </a:lnTo>
                  <a:lnTo>
                    <a:pt x="358" y="5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818" y="51"/>
                  </a:lnTo>
                  <a:lnTo>
                    <a:pt x="971" y="204"/>
                  </a:lnTo>
                  <a:lnTo>
                    <a:pt x="1124" y="358"/>
                  </a:lnTo>
                  <a:lnTo>
                    <a:pt x="1175" y="613"/>
                  </a:lnTo>
                  <a:lnTo>
                    <a:pt x="1175" y="613"/>
                  </a:lnTo>
                  <a:lnTo>
                    <a:pt x="1124" y="817"/>
                  </a:lnTo>
                  <a:lnTo>
                    <a:pt x="971" y="1021"/>
                  </a:lnTo>
                  <a:lnTo>
                    <a:pt x="818" y="1175"/>
                  </a:lnTo>
                  <a:lnTo>
                    <a:pt x="563" y="1226"/>
                  </a:lnTo>
                  <a:lnTo>
                    <a:pt x="563" y="122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77;p47">
              <a:extLst>
                <a:ext uri="{FF2B5EF4-FFF2-40B4-BE49-F238E27FC236}">
                  <a16:creationId xmlns:a16="http://schemas.microsoft.com/office/drawing/2014/main" id="{364B83B2-249D-49A2-AB45-D9855D3359C5}"/>
                </a:ext>
              </a:extLst>
            </p:cNvPr>
            <p:cNvSpPr/>
            <p:nvPr/>
          </p:nvSpPr>
          <p:spPr>
            <a:xfrm>
              <a:off x="7172500" y="1620475"/>
              <a:ext cx="30675" cy="30650"/>
            </a:xfrm>
            <a:custGeom>
              <a:avLst/>
              <a:gdLst/>
              <a:ahLst/>
              <a:cxnLst/>
              <a:rect l="l" t="t" r="r" b="b"/>
              <a:pathLst>
                <a:path w="1227" h="1226" fill="none" extrusionOk="0">
                  <a:moveTo>
                    <a:pt x="613" y="1226"/>
                  </a:moveTo>
                  <a:lnTo>
                    <a:pt x="613" y="1226"/>
                  </a:lnTo>
                  <a:lnTo>
                    <a:pt x="358" y="1175"/>
                  </a:lnTo>
                  <a:lnTo>
                    <a:pt x="205" y="1021"/>
                  </a:lnTo>
                  <a:lnTo>
                    <a:pt x="52" y="817"/>
                  </a:lnTo>
                  <a:lnTo>
                    <a:pt x="1" y="613"/>
                  </a:lnTo>
                  <a:lnTo>
                    <a:pt x="1" y="613"/>
                  </a:lnTo>
                  <a:lnTo>
                    <a:pt x="52" y="358"/>
                  </a:lnTo>
                  <a:lnTo>
                    <a:pt x="205" y="204"/>
                  </a:lnTo>
                  <a:lnTo>
                    <a:pt x="358" y="5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869" y="51"/>
                  </a:lnTo>
                  <a:lnTo>
                    <a:pt x="1022" y="204"/>
                  </a:lnTo>
                  <a:lnTo>
                    <a:pt x="1175" y="358"/>
                  </a:lnTo>
                  <a:lnTo>
                    <a:pt x="1226" y="613"/>
                  </a:lnTo>
                  <a:lnTo>
                    <a:pt x="1226" y="613"/>
                  </a:lnTo>
                  <a:lnTo>
                    <a:pt x="1175" y="817"/>
                  </a:lnTo>
                  <a:lnTo>
                    <a:pt x="1022" y="1021"/>
                  </a:lnTo>
                  <a:lnTo>
                    <a:pt x="869" y="1175"/>
                  </a:lnTo>
                  <a:lnTo>
                    <a:pt x="613" y="1226"/>
                  </a:lnTo>
                  <a:lnTo>
                    <a:pt x="613" y="122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78;p47">
              <a:extLst>
                <a:ext uri="{FF2B5EF4-FFF2-40B4-BE49-F238E27FC236}">
                  <a16:creationId xmlns:a16="http://schemas.microsoft.com/office/drawing/2014/main" id="{6929D7F4-9F63-40BF-9F10-22B877CAACC7}"/>
                </a:ext>
              </a:extLst>
            </p:cNvPr>
            <p:cNvSpPr/>
            <p:nvPr/>
          </p:nvSpPr>
          <p:spPr>
            <a:xfrm>
              <a:off x="7187825" y="1651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79;p47">
              <a:extLst>
                <a:ext uri="{FF2B5EF4-FFF2-40B4-BE49-F238E27FC236}">
                  <a16:creationId xmlns:a16="http://schemas.microsoft.com/office/drawing/2014/main" id="{2EB64633-76BF-4D8E-B6FF-2C8B8D9A7A3E}"/>
                </a:ext>
              </a:extLst>
            </p:cNvPr>
            <p:cNvSpPr/>
            <p:nvPr/>
          </p:nvSpPr>
          <p:spPr>
            <a:xfrm>
              <a:off x="7172500" y="1353675"/>
              <a:ext cx="155775" cy="213200"/>
            </a:xfrm>
            <a:custGeom>
              <a:avLst/>
              <a:gdLst/>
              <a:ahLst/>
              <a:cxnLst/>
              <a:rect l="l" t="t" r="r" b="b"/>
              <a:pathLst>
                <a:path w="6231" h="8528" extrusionOk="0">
                  <a:moveTo>
                    <a:pt x="4647" y="0"/>
                  </a:moveTo>
                  <a:lnTo>
                    <a:pt x="3933" y="255"/>
                  </a:lnTo>
                  <a:lnTo>
                    <a:pt x="3218" y="613"/>
                  </a:lnTo>
                  <a:lnTo>
                    <a:pt x="2605" y="1072"/>
                  </a:lnTo>
                  <a:lnTo>
                    <a:pt x="1992" y="1583"/>
                  </a:lnTo>
                  <a:lnTo>
                    <a:pt x="1481" y="2196"/>
                  </a:lnTo>
                  <a:lnTo>
                    <a:pt x="971" y="2860"/>
                  </a:lnTo>
                  <a:lnTo>
                    <a:pt x="562" y="3523"/>
                  </a:lnTo>
                  <a:lnTo>
                    <a:pt x="256" y="4238"/>
                  </a:lnTo>
                  <a:lnTo>
                    <a:pt x="1" y="4953"/>
                  </a:lnTo>
                  <a:lnTo>
                    <a:pt x="767" y="5157"/>
                  </a:lnTo>
                  <a:lnTo>
                    <a:pt x="1533" y="5413"/>
                  </a:lnTo>
                  <a:lnTo>
                    <a:pt x="2196" y="5770"/>
                  </a:lnTo>
                  <a:lnTo>
                    <a:pt x="2758" y="6179"/>
                  </a:lnTo>
                  <a:lnTo>
                    <a:pt x="3269" y="6689"/>
                  </a:lnTo>
                  <a:lnTo>
                    <a:pt x="3728" y="7200"/>
                  </a:lnTo>
                  <a:lnTo>
                    <a:pt x="4086" y="7813"/>
                  </a:lnTo>
                  <a:lnTo>
                    <a:pt x="4392" y="8528"/>
                  </a:lnTo>
                  <a:lnTo>
                    <a:pt x="4801" y="8068"/>
                  </a:lnTo>
                  <a:lnTo>
                    <a:pt x="5158" y="7557"/>
                  </a:lnTo>
                  <a:lnTo>
                    <a:pt x="5464" y="7047"/>
                  </a:lnTo>
                  <a:lnTo>
                    <a:pt x="5720" y="6485"/>
                  </a:lnTo>
                  <a:lnTo>
                    <a:pt x="5975" y="5770"/>
                  </a:lnTo>
                  <a:lnTo>
                    <a:pt x="6128" y="4953"/>
                  </a:lnTo>
                  <a:lnTo>
                    <a:pt x="6230" y="4187"/>
                  </a:lnTo>
                  <a:lnTo>
                    <a:pt x="6179" y="3370"/>
                  </a:lnTo>
                  <a:lnTo>
                    <a:pt x="6128" y="2553"/>
                  </a:lnTo>
                  <a:lnTo>
                    <a:pt x="5924" y="1736"/>
                  </a:lnTo>
                  <a:lnTo>
                    <a:pt x="5669" y="970"/>
                  </a:lnTo>
                  <a:lnTo>
                    <a:pt x="5311" y="306"/>
                  </a:lnTo>
                  <a:lnTo>
                    <a:pt x="5158" y="153"/>
                  </a:lnTo>
                  <a:lnTo>
                    <a:pt x="5005" y="51"/>
                  </a:lnTo>
                  <a:lnTo>
                    <a:pt x="48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80;p47">
              <a:extLst>
                <a:ext uri="{FF2B5EF4-FFF2-40B4-BE49-F238E27FC236}">
                  <a16:creationId xmlns:a16="http://schemas.microsoft.com/office/drawing/2014/main" id="{435610A9-2EAC-4F87-B814-CB59A94CE27B}"/>
                </a:ext>
              </a:extLst>
            </p:cNvPr>
            <p:cNvSpPr/>
            <p:nvPr/>
          </p:nvSpPr>
          <p:spPr>
            <a:xfrm>
              <a:off x="7172500" y="1353675"/>
              <a:ext cx="155775" cy="213200"/>
            </a:xfrm>
            <a:custGeom>
              <a:avLst/>
              <a:gdLst/>
              <a:ahLst/>
              <a:cxnLst/>
              <a:rect l="l" t="t" r="r" b="b"/>
              <a:pathLst>
                <a:path w="6231" h="8528" fill="none" extrusionOk="0">
                  <a:moveTo>
                    <a:pt x="5311" y="306"/>
                  </a:moveTo>
                  <a:lnTo>
                    <a:pt x="5311" y="306"/>
                  </a:lnTo>
                  <a:lnTo>
                    <a:pt x="5158" y="153"/>
                  </a:lnTo>
                  <a:lnTo>
                    <a:pt x="5005" y="51"/>
                  </a:lnTo>
                  <a:lnTo>
                    <a:pt x="4852" y="0"/>
                  </a:lnTo>
                  <a:lnTo>
                    <a:pt x="4647" y="0"/>
                  </a:lnTo>
                  <a:lnTo>
                    <a:pt x="4647" y="0"/>
                  </a:lnTo>
                  <a:lnTo>
                    <a:pt x="3933" y="255"/>
                  </a:lnTo>
                  <a:lnTo>
                    <a:pt x="3218" y="613"/>
                  </a:lnTo>
                  <a:lnTo>
                    <a:pt x="2605" y="1072"/>
                  </a:lnTo>
                  <a:lnTo>
                    <a:pt x="1992" y="1583"/>
                  </a:lnTo>
                  <a:lnTo>
                    <a:pt x="1481" y="2196"/>
                  </a:lnTo>
                  <a:lnTo>
                    <a:pt x="971" y="2860"/>
                  </a:lnTo>
                  <a:lnTo>
                    <a:pt x="562" y="3523"/>
                  </a:lnTo>
                  <a:lnTo>
                    <a:pt x="256" y="4238"/>
                  </a:lnTo>
                  <a:lnTo>
                    <a:pt x="256" y="4238"/>
                  </a:lnTo>
                  <a:lnTo>
                    <a:pt x="1" y="4953"/>
                  </a:lnTo>
                  <a:lnTo>
                    <a:pt x="1" y="4953"/>
                  </a:lnTo>
                  <a:lnTo>
                    <a:pt x="767" y="5157"/>
                  </a:lnTo>
                  <a:lnTo>
                    <a:pt x="1533" y="5413"/>
                  </a:lnTo>
                  <a:lnTo>
                    <a:pt x="2196" y="5770"/>
                  </a:lnTo>
                  <a:lnTo>
                    <a:pt x="2758" y="6179"/>
                  </a:lnTo>
                  <a:lnTo>
                    <a:pt x="3269" y="6689"/>
                  </a:lnTo>
                  <a:lnTo>
                    <a:pt x="3728" y="7200"/>
                  </a:lnTo>
                  <a:lnTo>
                    <a:pt x="4086" y="7813"/>
                  </a:lnTo>
                  <a:lnTo>
                    <a:pt x="4392" y="8528"/>
                  </a:lnTo>
                  <a:lnTo>
                    <a:pt x="4392" y="8528"/>
                  </a:lnTo>
                  <a:lnTo>
                    <a:pt x="4801" y="8068"/>
                  </a:lnTo>
                  <a:lnTo>
                    <a:pt x="5158" y="7557"/>
                  </a:lnTo>
                  <a:lnTo>
                    <a:pt x="5464" y="7047"/>
                  </a:lnTo>
                  <a:lnTo>
                    <a:pt x="5720" y="6485"/>
                  </a:lnTo>
                  <a:lnTo>
                    <a:pt x="5720" y="6485"/>
                  </a:lnTo>
                  <a:lnTo>
                    <a:pt x="5975" y="5770"/>
                  </a:lnTo>
                  <a:lnTo>
                    <a:pt x="6128" y="4953"/>
                  </a:lnTo>
                  <a:lnTo>
                    <a:pt x="6230" y="4187"/>
                  </a:lnTo>
                  <a:lnTo>
                    <a:pt x="6179" y="3370"/>
                  </a:lnTo>
                  <a:lnTo>
                    <a:pt x="6128" y="2553"/>
                  </a:lnTo>
                  <a:lnTo>
                    <a:pt x="5924" y="1736"/>
                  </a:lnTo>
                  <a:lnTo>
                    <a:pt x="5669" y="970"/>
                  </a:lnTo>
                  <a:lnTo>
                    <a:pt x="5311" y="306"/>
                  </a:lnTo>
                  <a:lnTo>
                    <a:pt x="5311" y="3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81;p47">
              <a:extLst>
                <a:ext uri="{FF2B5EF4-FFF2-40B4-BE49-F238E27FC236}">
                  <a16:creationId xmlns:a16="http://schemas.microsoft.com/office/drawing/2014/main" id="{4B6BE4A5-3F58-42E5-8330-8FA77B7997E4}"/>
                </a:ext>
              </a:extLst>
            </p:cNvPr>
            <p:cNvSpPr/>
            <p:nvPr/>
          </p:nvSpPr>
          <p:spPr>
            <a:xfrm>
              <a:off x="7305275" y="136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82;p47">
              <a:extLst>
                <a:ext uri="{FF2B5EF4-FFF2-40B4-BE49-F238E27FC236}">
                  <a16:creationId xmlns:a16="http://schemas.microsoft.com/office/drawing/2014/main" id="{FEA35C80-F84B-4E15-B440-D46AC919F8C0}"/>
                </a:ext>
              </a:extLst>
            </p:cNvPr>
            <p:cNvSpPr/>
            <p:nvPr/>
          </p:nvSpPr>
          <p:spPr>
            <a:xfrm>
              <a:off x="6929950" y="1353675"/>
              <a:ext cx="154500" cy="213200"/>
            </a:xfrm>
            <a:custGeom>
              <a:avLst/>
              <a:gdLst/>
              <a:ahLst/>
              <a:cxnLst/>
              <a:rect l="l" t="t" r="r" b="b"/>
              <a:pathLst>
                <a:path w="6180" h="8528" extrusionOk="0">
                  <a:moveTo>
                    <a:pt x="1379" y="0"/>
                  </a:moveTo>
                  <a:lnTo>
                    <a:pt x="1175" y="51"/>
                  </a:lnTo>
                  <a:lnTo>
                    <a:pt x="1022" y="153"/>
                  </a:lnTo>
                  <a:lnTo>
                    <a:pt x="869" y="306"/>
                  </a:lnTo>
                  <a:lnTo>
                    <a:pt x="562" y="970"/>
                  </a:lnTo>
                  <a:lnTo>
                    <a:pt x="256" y="1736"/>
                  </a:lnTo>
                  <a:lnTo>
                    <a:pt x="103" y="2553"/>
                  </a:lnTo>
                  <a:lnTo>
                    <a:pt x="1" y="3370"/>
                  </a:lnTo>
                  <a:lnTo>
                    <a:pt x="1" y="4187"/>
                  </a:lnTo>
                  <a:lnTo>
                    <a:pt x="52" y="4953"/>
                  </a:lnTo>
                  <a:lnTo>
                    <a:pt x="205" y="5770"/>
                  </a:lnTo>
                  <a:lnTo>
                    <a:pt x="460" y="6485"/>
                  </a:lnTo>
                  <a:lnTo>
                    <a:pt x="767" y="7047"/>
                  </a:lnTo>
                  <a:lnTo>
                    <a:pt x="1073" y="7557"/>
                  </a:lnTo>
                  <a:lnTo>
                    <a:pt x="1430" y="8068"/>
                  </a:lnTo>
                  <a:lnTo>
                    <a:pt x="1788" y="8528"/>
                  </a:lnTo>
                  <a:lnTo>
                    <a:pt x="2094" y="7813"/>
                  </a:lnTo>
                  <a:lnTo>
                    <a:pt x="2452" y="7200"/>
                  </a:lnTo>
                  <a:lnTo>
                    <a:pt x="2911" y="6689"/>
                  </a:lnTo>
                  <a:lnTo>
                    <a:pt x="3422" y="6179"/>
                  </a:lnTo>
                  <a:lnTo>
                    <a:pt x="4035" y="5770"/>
                  </a:lnTo>
                  <a:lnTo>
                    <a:pt x="4698" y="5413"/>
                  </a:lnTo>
                  <a:lnTo>
                    <a:pt x="5413" y="5157"/>
                  </a:lnTo>
                  <a:lnTo>
                    <a:pt x="6179" y="4953"/>
                  </a:lnTo>
                  <a:lnTo>
                    <a:pt x="5924" y="4238"/>
                  </a:lnTo>
                  <a:lnTo>
                    <a:pt x="5618" y="3523"/>
                  </a:lnTo>
                  <a:lnTo>
                    <a:pt x="5209" y="2860"/>
                  </a:lnTo>
                  <a:lnTo>
                    <a:pt x="4750" y="2196"/>
                  </a:lnTo>
                  <a:lnTo>
                    <a:pt x="4188" y="1583"/>
                  </a:lnTo>
                  <a:lnTo>
                    <a:pt x="3626" y="1072"/>
                  </a:lnTo>
                  <a:lnTo>
                    <a:pt x="2962" y="613"/>
                  </a:lnTo>
                  <a:lnTo>
                    <a:pt x="2298" y="255"/>
                  </a:lnTo>
                  <a:lnTo>
                    <a:pt x="15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83;p47">
              <a:extLst>
                <a:ext uri="{FF2B5EF4-FFF2-40B4-BE49-F238E27FC236}">
                  <a16:creationId xmlns:a16="http://schemas.microsoft.com/office/drawing/2014/main" id="{1DC47550-F94E-4E6E-9A5D-3DDEB7F72091}"/>
                </a:ext>
              </a:extLst>
            </p:cNvPr>
            <p:cNvSpPr/>
            <p:nvPr/>
          </p:nvSpPr>
          <p:spPr>
            <a:xfrm>
              <a:off x="6929950" y="1353675"/>
              <a:ext cx="154500" cy="213200"/>
            </a:xfrm>
            <a:custGeom>
              <a:avLst/>
              <a:gdLst/>
              <a:ahLst/>
              <a:cxnLst/>
              <a:rect l="l" t="t" r="r" b="b"/>
              <a:pathLst>
                <a:path w="6180" h="8528" fill="none" extrusionOk="0">
                  <a:moveTo>
                    <a:pt x="5924" y="4238"/>
                  </a:moveTo>
                  <a:lnTo>
                    <a:pt x="5924" y="4238"/>
                  </a:lnTo>
                  <a:lnTo>
                    <a:pt x="5618" y="3523"/>
                  </a:lnTo>
                  <a:lnTo>
                    <a:pt x="5209" y="2860"/>
                  </a:lnTo>
                  <a:lnTo>
                    <a:pt x="4750" y="2196"/>
                  </a:lnTo>
                  <a:lnTo>
                    <a:pt x="4188" y="1583"/>
                  </a:lnTo>
                  <a:lnTo>
                    <a:pt x="3626" y="1072"/>
                  </a:lnTo>
                  <a:lnTo>
                    <a:pt x="2962" y="613"/>
                  </a:lnTo>
                  <a:lnTo>
                    <a:pt x="2298" y="255"/>
                  </a:lnTo>
                  <a:lnTo>
                    <a:pt x="1533" y="0"/>
                  </a:lnTo>
                  <a:lnTo>
                    <a:pt x="1533" y="0"/>
                  </a:lnTo>
                  <a:lnTo>
                    <a:pt x="1379" y="0"/>
                  </a:lnTo>
                  <a:lnTo>
                    <a:pt x="1175" y="51"/>
                  </a:lnTo>
                  <a:lnTo>
                    <a:pt x="1022" y="153"/>
                  </a:lnTo>
                  <a:lnTo>
                    <a:pt x="869" y="306"/>
                  </a:lnTo>
                  <a:lnTo>
                    <a:pt x="869" y="306"/>
                  </a:lnTo>
                  <a:lnTo>
                    <a:pt x="562" y="970"/>
                  </a:lnTo>
                  <a:lnTo>
                    <a:pt x="256" y="1736"/>
                  </a:lnTo>
                  <a:lnTo>
                    <a:pt x="103" y="2553"/>
                  </a:lnTo>
                  <a:lnTo>
                    <a:pt x="1" y="3370"/>
                  </a:lnTo>
                  <a:lnTo>
                    <a:pt x="1" y="4187"/>
                  </a:lnTo>
                  <a:lnTo>
                    <a:pt x="52" y="4953"/>
                  </a:lnTo>
                  <a:lnTo>
                    <a:pt x="205" y="5770"/>
                  </a:lnTo>
                  <a:lnTo>
                    <a:pt x="460" y="6485"/>
                  </a:lnTo>
                  <a:lnTo>
                    <a:pt x="460" y="6485"/>
                  </a:lnTo>
                  <a:lnTo>
                    <a:pt x="767" y="7047"/>
                  </a:lnTo>
                  <a:lnTo>
                    <a:pt x="1073" y="7557"/>
                  </a:lnTo>
                  <a:lnTo>
                    <a:pt x="1430" y="8068"/>
                  </a:lnTo>
                  <a:lnTo>
                    <a:pt x="1788" y="8528"/>
                  </a:lnTo>
                  <a:lnTo>
                    <a:pt x="1788" y="8528"/>
                  </a:lnTo>
                  <a:lnTo>
                    <a:pt x="2094" y="7813"/>
                  </a:lnTo>
                  <a:lnTo>
                    <a:pt x="2452" y="7200"/>
                  </a:lnTo>
                  <a:lnTo>
                    <a:pt x="2911" y="6689"/>
                  </a:lnTo>
                  <a:lnTo>
                    <a:pt x="3422" y="6179"/>
                  </a:lnTo>
                  <a:lnTo>
                    <a:pt x="4035" y="5770"/>
                  </a:lnTo>
                  <a:lnTo>
                    <a:pt x="4698" y="5413"/>
                  </a:lnTo>
                  <a:lnTo>
                    <a:pt x="5413" y="5157"/>
                  </a:lnTo>
                  <a:lnTo>
                    <a:pt x="6179" y="4953"/>
                  </a:lnTo>
                  <a:lnTo>
                    <a:pt x="6179" y="4953"/>
                  </a:lnTo>
                  <a:lnTo>
                    <a:pt x="5924" y="4238"/>
                  </a:lnTo>
                  <a:lnTo>
                    <a:pt x="5924" y="4238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84;p47">
              <a:extLst>
                <a:ext uri="{FF2B5EF4-FFF2-40B4-BE49-F238E27FC236}">
                  <a16:creationId xmlns:a16="http://schemas.microsoft.com/office/drawing/2014/main" id="{C50DC8AE-0B8F-4F28-A84B-B4C551B7FD8D}"/>
                </a:ext>
              </a:extLst>
            </p:cNvPr>
            <p:cNvSpPr/>
            <p:nvPr/>
          </p:nvSpPr>
          <p:spPr>
            <a:xfrm>
              <a:off x="7078025" y="1459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28"/>
          <p:cNvSpPr txBox="1">
            <a:spLocks noGrp="1"/>
          </p:cNvSpPr>
          <p:nvPr>
            <p:ph type="title"/>
          </p:nvPr>
        </p:nvSpPr>
        <p:spPr>
          <a:xfrm>
            <a:off x="1440000" y="8714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Misión</a:t>
            </a:r>
            <a:endParaRPr dirty="0"/>
          </a:p>
        </p:txBody>
      </p:sp>
      <p:sp>
        <p:nvSpPr>
          <p:cNvPr id="6" name="Google Shape;518;p31">
            <a:extLst>
              <a:ext uri="{FF2B5EF4-FFF2-40B4-BE49-F238E27FC236}">
                <a16:creationId xmlns:a16="http://schemas.microsoft.com/office/drawing/2014/main" id="{A57A64CF-981B-48E4-800D-150C2D23BF24}"/>
              </a:ext>
            </a:extLst>
          </p:cNvPr>
          <p:cNvSpPr txBox="1">
            <a:spLocks/>
          </p:cNvSpPr>
          <p:nvPr/>
        </p:nvSpPr>
        <p:spPr>
          <a:xfrm>
            <a:off x="2723615" y="1531459"/>
            <a:ext cx="5423719" cy="15731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AutoNum type="arabicPeriod"/>
              <a:defRPr sz="11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Barlow"/>
              <a:buNone/>
            </a:pPr>
            <a:r>
              <a:rPr lang="es-MX" sz="1600" dirty="0"/>
              <a:t>La clínica veterinaria FCFM tiene como misión ofrecer bienestar a cada una de nuestras mascotas, que sus familias entiendan los deberes y los derechos que tienen las mascotas desde el instante que entran a formar parte de sus vidas. 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0" name="Google Shape;480;p28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7202456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200" b="0"/>
              <a:t>Visión</a:t>
            </a:r>
          </a:p>
        </p:txBody>
      </p:sp>
      <p:pic>
        <p:nvPicPr>
          <p:cNvPr id="5128" name="Picture 8" descr="Visión - Iconos gratis de interfaz">
            <a:extLst>
              <a:ext uri="{FF2B5EF4-FFF2-40B4-BE49-F238E27FC236}">
                <a16:creationId xmlns:a16="http://schemas.microsoft.com/office/drawing/2014/main" id="{30CB5FFD-18E8-4BA1-9AE7-6369818C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4870" y="1511800"/>
            <a:ext cx="2587960" cy="258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18;p31">
            <a:extLst>
              <a:ext uri="{FF2B5EF4-FFF2-40B4-BE49-F238E27FC236}">
                <a16:creationId xmlns:a16="http://schemas.microsoft.com/office/drawing/2014/main" id="{A57A64CF-981B-48E4-800D-150C2D23BF24}"/>
              </a:ext>
            </a:extLst>
          </p:cNvPr>
          <p:cNvSpPr txBox="1">
            <a:spLocks/>
          </p:cNvSpPr>
          <p:nvPr/>
        </p:nvSpPr>
        <p:spPr>
          <a:xfrm>
            <a:off x="4405136" y="1519605"/>
            <a:ext cx="3974776" cy="30283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AutoNum type="arabicPeriod"/>
              <a:defRPr sz="11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clínica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veterinaria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FCFM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tiene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como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visión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ser una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empresa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sólida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líder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prestación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servicios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médicos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veterinarios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la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mejor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calidad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profesionalismo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con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énfasis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animales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compañía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7416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/>
          <p:nvPr/>
        </p:nvSpPr>
        <p:spPr>
          <a:xfrm>
            <a:off x="-298800" y="1597125"/>
            <a:ext cx="10121543" cy="447917"/>
          </a:xfrm>
          <a:custGeom>
            <a:avLst/>
            <a:gdLst/>
            <a:ahLst/>
            <a:cxnLst/>
            <a:rect l="l" t="t" r="r" b="b"/>
            <a:pathLst>
              <a:path w="296602" h="24166" extrusionOk="0">
                <a:moveTo>
                  <a:pt x="0" y="22415"/>
                </a:moveTo>
                <a:cubicBezTo>
                  <a:pt x="5871" y="22682"/>
                  <a:pt x="17679" y="23883"/>
                  <a:pt x="35224" y="24016"/>
                </a:cubicBezTo>
                <a:cubicBezTo>
                  <a:pt x="52769" y="24149"/>
                  <a:pt x="80722" y="24349"/>
                  <a:pt x="105272" y="23215"/>
                </a:cubicBezTo>
                <a:cubicBezTo>
                  <a:pt x="129822" y="22081"/>
                  <a:pt x="158241" y="19679"/>
                  <a:pt x="182524" y="17211"/>
                </a:cubicBezTo>
                <a:cubicBezTo>
                  <a:pt x="206807" y="14743"/>
                  <a:pt x="231958" y="11274"/>
                  <a:pt x="250971" y="8405"/>
                </a:cubicBezTo>
                <a:cubicBezTo>
                  <a:pt x="269984" y="5537"/>
                  <a:pt x="288997" y="1401"/>
                  <a:pt x="296602" y="0"/>
                </a:cubicBezTo>
              </a:path>
            </a:pathLst>
          </a:cu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" name="Google Shape;538;p34"/>
          <p:cNvSpPr/>
          <p:nvPr/>
        </p:nvSpPr>
        <p:spPr>
          <a:xfrm>
            <a:off x="1550400" y="1541377"/>
            <a:ext cx="789300" cy="78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4"/>
          <p:cNvSpPr/>
          <p:nvPr/>
        </p:nvSpPr>
        <p:spPr>
          <a:xfrm>
            <a:off x="4177350" y="1603213"/>
            <a:ext cx="789300" cy="78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4"/>
          <p:cNvSpPr/>
          <p:nvPr/>
        </p:nvSpPr>
        <p:spPr>
          <a:xfrm>
            <a:off x="6544832" y="1541377"/>
            <a:ext cx="789300" cy="78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4"/>
          <p:cNvSpPr txBox="1">
            <a:spLocks noGrp="1"/>
          </p:cNvSpPr>
          <p:nvPr>
            <p:ph type="title"/>
          </p:nvPr>
        </p:nvSpPr>
        <p:spPr>
          <a:xfrm>
            <a:off x="720000" y="454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 que aplicamos</a:t>
            </a:r>
            <a:endParaRPr dirty="0"/>
          </a:p>
        </p:txBody>
      </p:sp>
      <p:sp>
        <p:nvSpPr>
          <p:cNvPr id="543" name="Google Shape;543;p34"/>
          <p:cNvSpPr txBox="1"/>
          <p:nvPr/>
        </p:nvSpPr>
        <p:spPr>
          <a:xfrm>
            <a:off x="1223282" y="2548974"/>
            <a:ext cx="1434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Lenguaje</a:t>
            </a:r>
            <a:endParaRPr sz="2000" b="1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34"/>
          <p:cNvSpPr txBox="1"/>
          <p:nvPr/>
        </p:nvSpPr>
        <p:spPr>
          <a:xfrm>
            <a:off x="1254250" y="3131601"/>
            <a:ext cx="1434593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IONC 5.4.16</a:t>
            </a:r>
            <a:endParaRPr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34"/>
          <p:cNvSpPr txBox="1"/>
          <p:nvPr/>
        </p:nvSpPr>
        <p:spPr>
          <a:xfrm>
            <a:off x="3908002" y="2665736"/>
            <a:ext cx="1434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IDE</a:t>
            </a:r>
            <a:endParaRPr sz="2000" b="1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7" name="Google Shape;547;p34"/>
          <p:cNvSpPr txBox="1"/>
          <p:nvPr/>
        </p:nvSpPr>
        <p:spPr>
          <a:xfrm>
            <a:off x="6230660" y="2603900"/>
            <a:ext cx="1434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Maps</a:t>
            </a:r>
            <a:endParaRPr sz="2000" b="1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54" name="Google Shape;554;p34"/>
          <p:cNvGrpSpPr/>
          <p:nvPr/>
        </p:nvGrpSpPr>
        <p:grpSpPr>
          <a:xfrm>
            <a:off x="6781037" y="1754472"/>
            <a:ext cx="316889" cy="317756"/>
            <a:chOff x="-33645475" y="3944800"/>
            <a:chExt cx="292225" cy="293025"/>
          </a:xfrm>
        </p:grpSpPr>
        <p:sp>
          <p:nvSpPr>
            <p:cNvPr id="555" name="Google Shape;555;p34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Gráfico 4" descr="Ventana del explorador con relleno sólido">
            <a:extLst>
              <a:ext uri="{FF2B5EF4-FFF2-40B4-BE49-F238E27FC236}">
                <a16:creationId xmlns:a16="http://schemas.microsoft.com/office/drawing/2014/main" id="{24086B8E-0901-4E29-9F91-B1A71BF72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732" y="1681977"/>
            <a:ext cx="566535" cy="566535"/>
          </a:xfrm>
          <a:prstGeom prst="rect">
            <a:avLst/>
          </a:prstGeom>
        </p:spPr>
      </p:pic>
      <p:pic>
        <p:nvPicPr>
          <p:cNvPr id="1026" name="Picture 2" descr="Ionic icon - Free download on Iconfinder">
            <a:extLst>
              <a:ext uri="{FF2B5EF4-FFF2-40B4-BE49-F238E27FC236}">
                <a16:creationId xmlns:a16="http://schemas.microsoft.com/office/drawing/2014/main" id="{97D7CE42-5B6B-4ECD-95A6-8D60D8F9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7" y="1652759"/>
            <a:ext cx="566535" cy="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544;p34">
            <a:extLst>
              <a:ext uri="{FF2B5EF4-FFF2-40B4-BE49-F238E27FC236}">
                <a16:creationId xmlns:a16="http://schemas.microsoft.com/office/drawing/2014/main" id="{FF245359-8FE8-4F2B-89CB-A0491A2E0D94}"/>
              </a:ext>
            </a:extLst>
          </p:cNvPr>
          <p:cNvSpPr txBox="1"/>
          <p:nvPr/>
        </p:nvSpPr>
        <p:spPr>
          <a:xfrm>
            <a:off x="3854702" y="3108309"/>
            <a:ext cx="1434593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Visual Studio Code</a:t>
            </a:r>
            <a:endParaRPr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">
            <a:hlinkClick r:id="" action="ppaction://customshow?id=0&amp;return=true"/>
          </p:cNvPr>
          <p:cNvSpPr/>
          <p:nvPr/>
        </p:nvSpPr>
        <p:spPr>
          <a:xfrm>
            <a:off x="3576325" y="722767"/>
            <a:ext cx="662333" cy="52433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dirty="0">
                <a:solidFill>
                  <a:schemeClr val="lt1"/>
                </a:solidFill>
                <a:latin typeface="Montserrat Alternates"/>
                <a:sym typeface="Montserrat Alternates"/>
              </a:rPr>
              <a:t>1</a:t>
            </a:r>
            <a:endParaRPr sz="2400" b="1" dirty="0">
              <a:solidFill>
                <a:schemeClr val="lt1"/>
              </a:solidFill>
              <a:latin typeface="Montserrat Alternates"/>
              <a:sym typeface="Montserrat Alternates"/>
            </a:endParaRPr>
          </a:p>
        </p:txBody>
      </p:sp>
      <p:sp>
        <p:nvSpPr>
          <p:cNvPr id="487" name="Google Shape;487;p29">
            <a:hlinkClick r:id="" action="ppaction://customshow?id=1&amp;return=true"/>
          </p:cNvPr>
          <p:cNvSpPr/>
          <p:nvPr/>
        </p:nvSpPr>
        <p:spPr>
          <a:xfrm>
            <a:off x="4852775" y="722767"/>
            <a:ext cx="662333" cy="52433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419" sz="2400" b="1" dirty="0">
                <a:solidFill>
                  <a:schemeClr val="lt1"/>
                </a:solidFill>
                <a:latin typeface="Montserrat Alternates"/>
              </a:rPr>
              <a:t>2</a:t>
            </a:r>
          </a:p>
        </p:txBody>
      </p:sp>
      <p:sp>
        <p:nvSpPr>
          <p:cNvPr id="488" name="Google Shape;488;p29"/>
          <p:cNvSpPr/>
          <p:nvPr/>
        </p:nvSpPr>
        <p:spPr>
          <a:xfrm>
            <a:off x="3576325" y="1662347"/>
            <a:ext cx="662333" cy="52433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bg1">
                    <a:lumMod val="95000"/>
                  </a:schemeClr>
                </a:solidFill>
                <a:latin typeface="Montserrat Alternates"/>
                <a:hlinkClick r:id="" action="ppaction://customshow?id=2&amp;return=tru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endParaRPr sz="2400" dirty="0">
              <a:solidFill>
                <a:schemeClr val="bg1">
                  <a:lumMod val="95000"/>
                </a:schemeClr>
              </a:solidFill>
              <a:latin typeface="Montserrat Alternates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4852775" y="1662347"/>
            <a:ext cx="662333" cy="52433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bg1">
                    <a:lumMod val="95000"/>
                  </a:schemeClr>
                </a:solidFill>
                <a:latin typeface="Montserrat Alternates"/>
                <a:hlinkClick r:id="" action="ppaction://customshow?id=3&amp;return=tru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endParaRPr sz="2400" dirty="0">
              <a:solidFill>
                <a:schemeClr val="bg1">
                  <a:lumMod val="95000"/>
                </a:schemeClr>
              </a:solidFill>
              <a:latin typeface="Montserrat Alternates"/>
            </a:endParaRPr>
          </a:p>
        </p:txBody>
      </p:sp>
      <p:sp>
        <p:nvSpPr>
          <p:cNvPr id="491" name="Google Shape;491;p29"/>
          <p:cNvSpPr txBox="1">
            <a:spLocks noGrp="1"/>
          </p:cNvSpPr>
          <p:nvPr>
            <p:ph type="title"/>
          </p:nvPr>
        </p:nvSpPr>
        <p:spPr>
          <a:xfrm>
            <a:off x="1553638" y="839952"/>
            <a:ext cx="1528632" cy="2820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tx1"/>
                </a:solidFill>
              </a:rPr>
              <a:t>Inicio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93" name="Google Shape;493;p29"/>
          <p:cNvSpPr txBox="1">
            <a:spLocks noGrp="1"/>
          </p:cNvSpPr>
          <p:nvPr>
            <p:ph type="title" idx="2"/>
          </p:nvPr>
        </p:nvSpPr>
        <p:spPr>
          <a:xfrm>
            <a:off x="5944614" y="839951"/>
            <a:ext cx="1528632" cy="2820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tx1"/>
                </a:solidFill>
              </a:rPr>
              <a:t>Estética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title" idx="4"/>
          </p:nvPr>
        </p:nvSpPr>
        <p:spPr>
          <a:xfrm>
            <a:off x="1575033" y="1780377"/>
            <a:ext cx="1528632" cy="2820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tx1"/>
                </a:solidFill>
              </a:rPr>
              <a:t>Consultas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97" name="Google Shape;497;p29"/>
          <p:cNvSpPr txBox="1">
            <a:spLocks noGrp="1"/>
          </p:cNvSpPr>
          <p:nvPr>
            <p:ph type="title" idx="6"/>
          </p:nvPr>
        </p:nvSpPr>
        <p:spPr>
          <a:xfrm>
            <a:off x="5955349" y="1780376"/>
            <a:ext cx="1517897" cy="2820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Tienda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 idx="8"/>
          </p:nvPr>
        </p:nvSpPr>
        <p:spPr>
          <a:xfrm>
            <a:off x="720000" y="-165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Secciones de la APK</a:t>
            </a:r>
            <a:endParaRPr dirty="0"/>
          </a:p>
        </p:txBody>
      </p:sp>
      <p:sp>
        <p:nvSpPr>
          <p:cNvPr id="20" name="Google Shape;487;p29">
            <a:hlinkClick r:id="" action="ppaction://customshow?id=5&amp;return=true"/>
            <a:extLst>
              <a:ext uri="{FF2B5EF4-FFF2-40B4-BE49-F238E27FC236}">
                <a16:creationId xmlns:a16="http://schemas.microsoft.com/office/drawing/2014/main" id="{AD25DA38-04F4-403A-8AD1-8B84BB44D8CB}"/>
              </a:ext>
            </a:extLst>
          </p:cNvPr>
          <p:cNvSpPr/>
          <p:nvPr/>
        </p:nvSpPr>
        <p:spPr>
          <a:xfrm>
            <a:off x="3576324" y="2707032"/>
            <a:ext cx="662333" cy="52433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bg1"/>
                </a:solidFill>
                <a:latin typeface="Montserrat Alternates"/>
              </a:rPr>
              <a:t>5</a:t>
            </a:r>
            <a:endParaRPr sz="2400" dirty="0">
              <a:solidFill>
                <a:schemeClr val="bg1"/>
              </a:solidFill>
              <a:latin typeface="Montserrat Alternates"/>
            </a:endParaRPr>
          </a:p>
        </p:txBody>
      </p:sp>
      <p:sp>
        <p:nvSpPr>
          <p:cNvPr id="21" name="Google Shape;488;p29">
            <a:extLst>
              <a:ext uri="{FF2B5EF4-FFF2-40B4-BE49-F238E27FC236}">
                <a16:creationId xmlns:a16="http://schemas.microsoft.com/office/drawing/2014/main" id="{369B75EE-7BDE-4F62-8605-3C629BDE110B}"/>
              </a:ext>
            </a:extLst>
          </p:cNvPr>
          <p:cNvSpPr/>
          <p:nvPr/>
        </p:nvSpPr>
        <p:spPr>
          <a:xfrm>
            <a:off x="4863510" y="2670118"/>
            <a:ext cx="662333" cy="52433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bg1"/>
                </a:solidFill>
                <a:latin typeface="Montserrat Alternates"/>
              </a:rPr>
              <a:t>6</a:t>
            </a:r>
            <a:endParaRPr sz="2400" dirty="0">
              <a:solidFill>
                <a:schemeClr val="bg1"/>
              </a:solidFill>
              <a:latin typeface="Montserrat Alternates"/>
            </a:endParaRPr>
          </a:p>
        </p:txBody>
      </p:sp>
      <p:sp>
        <p:nvSpPr>
          <p:cNvPr id="22" name="Google Shape;489;p29">
            <a:hlinkClick r:id="" action="ppaction://customshow?id=7&amp;return=true"/>
            <a:extLst>
              <a:ext uri="{FF2B5EF4-FFF2-40B4-BE49-F238E27FC236}">
                <a16:creationId xmlns:a16="http://schemas.microsoft.com/office/drawing/2014/main" id="{626D88C0-0F2B-448E-B384-B0E2EB143BA8}"/>
              </a:ext>
            </a:extLst>
          </p:cNvPr>
          <p:cNvSpPr/>
          <p:nvPr/>
        </p:nvSpPr>
        <p:spPr>
          <a:xfrm>
            <a:off x="4240833" y="3433830"/>
            <a:ext cx="662333" cy="52433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bg1"/>
                </a:solidFill>
                <a:latin typeface="Montserrat Alternates"/>
              </a:rPr>
              <a:t>7</a:t>
            </a:r>
            <a:endParaRPr sz="2400" dirty="0">
              <a:solidFill>
                <a:schemeClr val="bg1"/>
              </a:solidFill>
              <a:latin typeface="Montserrat Alternates"/>
            </a:endParaRPr>
          </a:p>
        </p:txBody>
      </p:sp>
      <p:sp>
        <p:nvSpPr>
          <p:cNvPr id="25" name="Google Shape;493;p29">
            <a:extLst>
              <a:ext uri="{FF2B5EF4-FFF2-40B4-BE49-F238E27FC236}">
                <a16:creationId xmlns:a16="http://schemas.microsoft.com/office/drawing/2014/main" id="{E4CAD861-EAA5-4282-812B-2CA275327FC3}"/>
              </a:ext>
            </a:extLst>
          </p:cNvPr>
          <p:cNvSpPr txBox="1">
            <a:spLocks/>
          </p:cNvSpPr>
          <p:nvPr/>
        </p:nvSpPr>
        <p:spPr>
          <a:xfrm>
            <a:off x="1196387" y="2791260"/>
            <a:ext cx="2243133" cy="28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0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rPr lang="es-MX" sz="1800" dirty="0">
                <a:solidFill>
                  <a:schemeClr val="tx1"/>
                </a:solidFill>
              </a:rPr>
              <a:t>Quienes somos?</a:t>
            </a:r>
          </a:p>
        </p:txBody>
      </p:sp>
      <p:sp>
        <p:nvSpPr>
          <p:cNvPr id="27" name="Google Shape;495;p29">
            <a:extLst>
              <a:ext uri="{FF2B5EF4-FFF2-40B4-BE49-F238E27FC236}">
                <a16:creationId xmlns:a16="http://schemas.microsoft.com/office/drawing/2014/main" id="{A6CBCCA2-F540-45E9-B1A1-786C7061FDC9}"/>
              </a:ext>
            </a:extLst>
          </p:cNvPr>
          <p:cNvSpPr txBox="1">
            <a:spLocks/>
          </p:cNvSpPr>
          <p:nvPr/>
        </p:nvSpPr>
        <p:spPr>
          <a:xfrm>
            <a:off x="5636077" y="2720801"/>
            <a:ext cx="1528632" cy="28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0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rPr lang="es-MX" sz="1800" dirty="0">
                <a:solidFill>
                  <a:schemeClr val="tx1"/>
                </a:solidFill>
              </a:rPr>
              <a:t>Contacto</a:t>
            </a:r>
          </a:p>
        </p:txBody>
      </p:sp>
      <p:sp>
        <p:nvSpPr>
          <p:cNvPr id="29" name="Google Shape;497;p29">
            <a:extLst>
              <a:ext uri="{FF2B5EF4-FFF2-40B4-BE49-F238E27FC236}">
                <a16:creationId xmlns:a16="http://schemas.microsoft.com/office/drawing/2014/main" id="{E68B3E1D-E4FB-4ABD-B554-3AD22A16BF4E}"/>
              </a:ext>
            </a:extLst>
          </p:cNvPr>
          <p:cNvSpPr txBox="1">
            <a:spLocks/>
          </p:cNvSpPr>
          <p:nvPr/>
        </p:nvSpPr>
        <p:spPr>
          <a:xfrm>
            <a:off x="3997211" y="4019603"/>
            <a:ext cx="1517897" cy="28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0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Montserrat Alternates"/>
              <a:buNone/>
              <a:defRPr sz="2500" b="1" i="0" u="none" strike="noStrike" cap="none">
                <a:solidFill>
                  <a:schemeClr val="accent6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rPr lang="es-MX" sz="1800" dirty="0">
                <a:solidFill>
                  <a:schemeClr val="tx1"/>
                </a:solidFill>
              </a:rPr>
              <a:t>Ubicación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7BAA1B4-9F8D-4671-91EB-2BA02E7E16B1}"/>
              </a:ext>
            </a:extLst>
          </p:cNvPr>
          <p:cNvSpPr/>
          <p:nvPr/>
        </p:nvSpPr>
        <p:spPr>
          <a:xfrm>
            <a:off x="5687225" y="0"/>
            <a:ext cx="2687625" cy="4770229"/>
          </a:xfrm>
          <a:prstGeom prst="roundRect">
            <a:avLst/>
          </a:prstGeom>
          <a:solidFill>
            <a:srgbClr val="C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7" name="Google Shape;507;p30"/>
          <p:cNvSpPr/>
          <p:nvPr/>
        </p:nvSpPr>
        <p:spPr>
          <a:xfrm>
            <a:off x="1967005" y="795790"/>
            <a:ext cx="1143000" cy="114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 txBox="1">
            <a:spLocks noGrp="1"/>
          </p:cNvSpPr>
          <p:nvPr>
            <p:ph type="title"/>
          </p:nvPr>
        </p:nvSpPr>
        <p:spPr>
          <a:xfrm>
            <a:off x="1331762" y="1707988"/>
            <a:ext cx="5091900" cy="15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Inicio</a:t>
            </a:r>
            <a:endParaRPr dirty="0"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 idx="2"/>
          </p:nvPr>
        </p:nvSpPr>
        <p:spPr>
          <a:xfrm>
            <a:off x="1848505" y="992570"/>
            <a:ext cx="138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49732045-A29D-459D-A274-37AB781D5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495" y="2571750"/>
            <a:ext cx="4839300" cy="520500"/>
          </a:xfrm>
        </p:spPr>
        <p:txBody>
          <a:bodyPr/>
          <a:lstStyle/>
          <a:p>
            <a:r>
              <a:rPr lang="es-MX" dirty="0"/>
              <a:t>Pantalla principal</a:t>
            </a:r>
          </a:p>
        </p:txBody>
      </p:sp>
      <p:sp>
        <p:nvSpPr>
          <p:cNvPr id="512" name="Google Shape;512;p30"/>
          <p:cNvSpPr/>
          <p:nvPr/>
        </p:nvSpPr>
        <p:spPr>
          <a:xfrm>
            <a:off x="-315900" y="3781750"/>
            <a:ext cx="1143032" cy="1229779"/>
          </a:xfrm>
          <a:custGeom>
            <a:avLst/>
            <a:gdLst/>
            <a:ahLst/>
            <a:cxnLst/>
            <a:rect l="l" t="t" r="r" b="b"/>
            <a:pathLst>
              <a:path w="29107" h="31316" extrusionOk="0">
                <a:moveTo>
                  <a:pt x="19950" y="2993"/>
                </a:moveTo>
                <a:lnTo>
                  <a:pt x="20057" y="3207"/>
                </a:lnTo>
                <a:lnTo>
                  <a:pt x="20093" y="3278"/>
                </a:lnTo>
                <a:lnTo>
                  <a:pt x="20093" y="3349"/>
                </a:lnTo>
                <a:lnTo>
                  <a:pt x="20093" y="3385"/>
                </a:lnTo>
                <a:lnTo>
                  <a:pt x="20022" y="3421"/>
                </a:lnTo>
                <a:lnTo>
                  <a:pt x="19915" y="3385"/>
                </a:lnTo>
                <a:lnTo>
                  <a:pt x="19844" y="3349"/>
                </a:lnTo>
                <a:lnTo>
                  <a:pt x="19737" y="3314"/>
                </a:lnTo>
                <a:lnTo>
                  <a:pt x="19844" y="3243"/>
                </a:lnTo>
                <a:lnTo>
                  <a:pt x="19915" y="3136"/>
                </a:lnTo>
                <a:lnTo>
                  <a:pt x="19950" y="2993"/>
                </a:lnTo>
                <a:close/>
                <a:moveTo>
                  <a:pt x="19587" y="3399"/>
                </a:moveTo>
                <a:lnTo>
                  <a:pt x="19559" y="3456"/>
                </a:lnTo>
                <a:lnTo>
                  <a:pt x="19559" y="3563"/>
                </a:lnTo>
                <a:lnTo>
                  <a:pt x="19487" y="3492"/>
                </a:lnTo>
                <a:lnTo>
                  <a:pt x="19487" y="3456"/>
                </a:lnTo>
                <a:lnTo>
                  <a:pt x="19523" y="3421"/>
                </a:lnTo>
                <a:lnTo>
                  <a:pt x="19587" y="3399"/>
                </a:lnTo>
                <a:close/>
                <a:moveTo>
                  <a:pt x="22230" y="3456"/>
                </a:moveTo>
                <a:lnTo>
                  <a:pt x="22337" y="3492"/>
                </a:lnTo>
                <a:lnTo>
                  <a:pt x="22409" y="3528"/>
                </a:lnTo>
                <a:lnTo>
                  <a:pt x="22409" y="3563"/>
                </a:lnTo>
                <a:lnTo>
                  <a:pt x="22409" y="3634"/>
                </a:lnTo>
                <a:lnTo>
                  <a:pt x="22337" y="3813"/>
                </a:lnTo>
                <a:lnTo>
                  <a:pt x="22337" y="3920"/>
                </a:lnTo>
                <a:lnTo>
                  <a:pt x="22337" y="3991"/>
                </a:lnTo>
                <a:lnTo>
                  <a:pt x="22124" y="4098"/>
                </a:lnTo>
                <a:lnTo>
                  <a:pt x="22017" y="4169"/>
                </a:lnTo>
                <a:lnTo>
                  <a:pt x="21910" y="4240"/>
                </a:lnTo>
                <a:lnTo>
                  <a:pt x="21874" y="4311"/>
                </a:lnTo>
                <a:lnTo>
                  <a:pt x="21839" y="4383"/>
                </a:lnTo>
                <a:lnTo>
                  <a:pt x="21732" y="4490"/>
                </a:lnTo>
                <a:lnTo>
                  <a:pt x="21732" y="4525"/>
                </a:lnTo>
                <a:lnTo>
                  <a:pt x="21696" y="4418"/>
                </a:lnTo>
                <a:lnTo>
                  <a:pt x="21660" y="4311"/>
                </a:lnTo>
                <a:lnTo>
                  <a:pt x="21625" y="4276"/>
                </a:lnTo>
                <a:lnTo>
                  <a:pt x="21554" y="4276"/>
                </a:lnTo>
                <a:lnTo>
                  <a:pt x="21589" y="4240"/>
                </a:lnTo>
                <a:lnTo>
                  <a:pt x="21589" y="4169"/>
                </a:lnTo>
                <a:lnTo>
                  <a:pt x="21589" y="4098"/>
                </a:lnTo>
                <a:lnTo>
                  <a:pt x="21554" y="4062"/>
                </a:lnTo>
                <a:lnTo>
                  <a:pt x="21482" y="3920"/>
                </a:lnTo>
                <a:lnTo>
                  <a:pt x="21447" y="3777"/>
                </a:lnTo>
                <a:lnTo>
                  <a:pt x="21482" y="3634"/>
                </a:lnTo>
                <a:lnTo>
                  <a:pt x="21554" y="3492"/>
                </a:lnTo>
                <a:lnTo>
                  <a:pt x="21589" y="3528"/>
                </a:lnTo>
                <a:lnTo>
                  <a:pt x="21660" y="3634"/>
                </a:lnTo>
                <a:lnTo>
                  <a:pt x="21732" y="3741"/>
                </a:lnTo>
                <a:lnTo>
                  <a:pt x="21767" y="3777"/>
                </a:lnTo>
                <a:lnTo>
                  <a:pt x="21839" y="3813"/>
                </a:lnTo>
                <a:lnTo>
                  <a:pt x="21874" y="3813"/>
                </a:lnTo>
                <a:lnTo>
                  <a:pt x="21910" y="3741"/>
                </a:lnTo>
                <a:lnTo>
                  <a:pt x="21945" y="3670"/>
                </a:lnTo>
                <a:lnTo>
                  <a:pt x="21910" y="3492"/>
                </a:lnTo>
                <a:lnTo>
                  <a:pt x="21945" y="3492"/>
                </a:lnTo>
                <a:lnTo>
                  <a:pt x="21945" y="3563"/>
                </a:lnTo>
                <a:lnTo>
                  <a:pt x="22088" y="3741"/>
                </a:lnTo>
                <a:lnTo>
                  <a:pt x="22124" y="3777"/>
                </a:lnTo>
                <a:lnTo>
                  <a:pt x="22230" y="3777"/>
                </a:lnTo>
                <a:lnTo>
                  <a:pt x="22266" y="3741"/>
                </a:lnTo>
                <a:lnTo>
                  <a:pt x="22266" y="3670"/>
                </a:lnTo>
                <a:lnTo>
                  <a:pt x="22230" y="3563"/>
                </a:lnTo>
                <a:lnTo>
                  <a:pt x="22159" y="3456"/>
                </a:lnTo>
                <a:close/>
                <a:moveTo>
                  <a:pt x="21304" y="4311"/>
                </a:moveTo>
                <a:lnTo>
                  <a:pt x="21447" y="4347"/>
                </a:lnTo>
                <a:lnTo>
                  <a:pt x="21375" y="4418"/>
                </a:lnTo>
                <a:lnTo>
                  <a:pt x="21304" y="4525"/>
                </a:lnTo>
                <a:lnTo>
                  <a:pt x="21197" y="4561"/>
                </a:lnTo>
                <a:lnTo>
                  <a:pt x="21162" y="4490"/>
                </a:lnTo>
                <a:lnTo>
                  <a:pt x="21090" y="4418"/>
                </a:lnTo>
                <a:lnTo>
                  <a:pt x="21055" y="4383"/>
                </a:lnTo>
                <a:lnTo>
                  <a:pt x="21162" y="4347"/>
                </a:lnTo>
                <a:lnTo>
                  <a:pt x="21304" y="4311"/>
                </a:lnTo>
                <a:close/>
                <a:moveTo>
                  <a:pt x="16602" y="6948"/>
                </a:moveTo>
                <a:lnTo>
                  <a:pt x="16673" y="7090"/>
                </a:lnTo>
                <a:lnTo>
                  <a:pt x="16851" y="7340"/>
                </a:lnTo>
                <a:lnTo>
                  <a:pt x="16958" y="7518"/>
                </a:lnTo>
                <a:lnTo>
                  <a:pt x="17029" y="7553"/>
                </a:lnTo>
                <a:lnTo>
                  <a:pt x="17136" y="7553"/>
                </a:lnTo>
                <a:lnTo>
                  <a:pt x="17172" y="7518"/>
                </a:lnTo>
                <a:lnTo>
                  <a:pt x="17207" y="7446"/>
                </a:lnTo>
                <a:lnTo>
                  <a:pt x="17207" y="7340"/>
                </a:lnTo>
                <a:lnTo>
                  <a:pt x="17172" y="7268"/>
                </a:lnTo>
                <a:lnTo>
                  <a:pt x="17279" y="7304"/>
                </a:lnTo>
                <a:lnTo>
                  <a:pt x="17314" y="7304"/>
                </a:lnTo>
                <a:lnTo>
                  <a:pt x="17279" y="7375"/>
                </a:lnTo>
                <a:lnTo>
                  <a:pt x="17243" y="7482"/>
                </a:lnTo>
                <a:lnTo>
                  <a:pt x="17207" y="7731"/>
                </a:lnTo>
                <a:lnTo>
                  <a:pt x="17243" y="8016"/>
                </a:lnTo>
                <a:lnTo>
                  <a:pt x="17314" y="8301"/>
                </a:lnTo>
                <a:lnTo>
                  <a:pt x="17492" y="8480"/>
                </a:lnTo>
                <a:lnTo>
                  <a:pt x="17706" y="8586"/>
                </a:lnTo>
                <a:lnTo>
                  <a:pt x="17991" y="8658"/>
                </a:lnTo>
                <a:lnTo>
                  <a:pt x="18312" y="8622"/>
                </a:lnTo>
                <a:lnTo>
                  <a:pt x="18597" y="8622"/>
                </a:lnTo>
                <a:lnTo>
                  <a:pt x="18668" y="8729"/>
                </a:lnTo>
                <a:lnTo>
                  <a:pt x="18775" y="8800"/>
                </a:lnTo>
                <a:lnTo>
                  <a:pt x="18917" y="8836"/>
                </a:lnTo>
                <a:lnTo>
                  <a:pt x="19095" y="8836"/>
                </a:lnTo>
                <a:lnTo>
                  <a:pt x="18882" y="8978"/>
                </a:lnTo>
                <a:lnTo>
                  <a:pt x="18276" y="9406"/>
                </a:lnTo>
                <a:lnTo>
                  <a:pt x="17564" y="9905"/>
                </a:lnTo>
                <a:lnTo>
                  <a:pt x="16887" y="10475"/>
                </a:lnTo>
                <a:lnTo>
                  <a:pt x="16281" y="10973"/>
                </a:lnTo>
                <a:lnTo>
                  <a:pt x="15747" y="11472"/>
                </a:lnTo>
                <a:lnTo>
                  <a:pt x="15782" y="11223"/>
                </a:lnTo>
                <a:lnTo>
                  <a:pt x="15747" y="10760"/>
                </a:lnTo>
                <a:lnTo>
                  <a:pt x="15711" y="10332"/>
                </a:lnTo>
                <a:lnTo>
                  <a:pt x="15604" y="9905"/>
                </a:lnTo>
                <a:lnTo>
                  <a:pt x="15497" y="9548"/>
                </a:lnTo>
                <a:lnTo>
                  <a:pt x="15070" y="8408"/>
                </a:lnTo>
                <a:lnTo>
                  <a:pt x="14713" y="7518"/>
                </a:lnTo>
                <a:lnTo>
                  <a:pt x="14749" y="7482"/>
                </a:lnTo>
                <a:lnTo>
                  <a:pt x="14820" y="7375"/>
                </a:lnTo>
                <a:lnTo>
                  <a:pt x="14892" y="7340"/>
                </a:lnTo>
                <a:lnTo>
                  <a:pt x="15034" y="7268"/>
                </a:lnTo>
                <a:lnTo>
                  <a:pt x="15248" y="7340"/>
                </a:lnTo>
                <a:lnTo>
                  <a:pt x="15426" y="7411"/>
                </a:lnTo>
                <a:lnTo>
                  <a:pt x="15568" y="7482"/>
                </a:lnTo>
                <a:lnTo>
                  <a:pt x="15854" y="7482"/>
                </a:lnTo>
                <a:lnTo>
                  <a:pt x="15960" y="7411"/>
                </a:lnTo>
                <a:lnTo>
                  <a:pt x="16174" y="7268"/>
                </a:lnTo>
                <a:lnTo>
                  <a:pt x="16210" y="7197"/>
                </a:lnTo>
                <a:lnTo>
                  <a:pt x="16210" y="7161"/>
                </a:lnTo>
                <a:lnTo>
                  <a:pt x="16210" y="7019"/>
                </a:lnTo>
                <a:lnTo>
                  <a:pt x="16281" y="6983"/>
                </a:lnTo>
                <a:lnTo>
                  <a:pt x="16352" y="6948"/>
                </a:lnTo>
                <a:close/>
                <a:moveTo>
                  <a:pt x="19772" y="8373"/>
                </a:moveTo>
                <a:lnTo>
                  <a:pt x="19808" y="8551"/>
                </a:lnTo>
                <a:lnTo>
                  <a:pt x="19808" y="8800"/>
                </a:lnTo>
                <a:lnTo>
                  <a:pt x="19844" y="8943"/>
                </a:lnTo>
                <a:lnTo>
                  <a:pt x="19915" y="9050"/>
                </a:lnTo>
                <a:lnTo>
                  <a:pt x="19986" y="9121"/>
                </a:lnTo>
                <a:lnTo>
                  <a:pt x="20164" y="9121"/>
                </a:lnTo>
                <a:lnTo>
                  <a:pt x="20271" y="9085"/>
                </a:lnTo>
                <a:lnTo>
                  <a:pt x="20342" y="9014"/>
                </a:lnTo>
                <a:lnTo>
                  <a:pt x="20378" y="9121"/>
                </a:lnTo>
                <a:lnTo>
                  <a:pt x="20449" y="9299"/>
                </a:lnTo>
                <a:lnTo>
                  <a:pt x="20592" y="9477"/>
                </a:lnTo>
                <a:lnTo>
                  <a:pt x="20912" y="9869"/>
                </a:lnTo>
                <a:lnTo>
                  <a:pt x="20984" y="9940"/>
                </a:lnTo>
                <a:lnTo>
                  <a:pt x="20200" y="10403"/>
                </a:lnTo>
                <a:lnTo>
                  <a:pt x="19380" y="10831"/>
                </a:lnTo>
                <a:lnTo>
                  <a:pt x="18525" y="11294"/>
                </a:lnTo>
                <a:lnTo>
                  <a:pt x="17706" y="11757"/>
                </a:lnTo>
                <a:lnTo>
                  <a:pt x="16922" y="12220"/>
                </a:lnTo>
                <a:lnTo>
                  <a:pt x="16566" y="12470"/>
                </a:lnTo>
                <a:lnTo>
                  <a:pt x="16245" y="12755"/>
                </a:lnTo>
                <a:lnTo>
                  <a:pt x="15960" y="13004"/>
                </a:lnTo>
                <a:lnTo>
                  <a:pt x="15675" y="13253"/>
                </a:lnTo>
                <a:lnTo>
                  <a:pt x="15462" y="13503"/>
                </a:lnTo>
                <a:lnTo>
                  <a:pt x="15533" y="13146"/>
                </a:lnTo>
                <a:lnTo>
                  <a:pt x="15640" y="12505"/>
                </a:lnTo>
                <a:lnTo>
                  <a:pt x="15747" y="11864"/>
                </a:lnTo>
                <a:lnTo>
                  <a:pt x="15854" y="11757"/>
                </a:lnTo>
                <a:lnTo>
                  <a:pt x="16032" y="11579"/>
                </a:lnTo>
                <a:lnTo>
                  <a:pt x="16459" y="11151"/>
                </a:lnTo>
                <a:lnTo>
                  <a:pt x="17029" y="10617"/>
                </a:lnTo>
                <a:lnTo>
                  <a:pt x="17670" y="10047"/>
                </a:lnTo>
                <a:lnTo>
                  <a:pt x="18347" y="9477"/>
                </a:lnTo>
                <a:lnTo>
                  <a:pt x="18917" y="9014"/>
                </a:lnTo>
                <a:lnTo>
                  <a:pt x="19202" y="8800"/>
                </a:lnTo>
                <a:lnTo>
                  <a:pt x="19309" y="8765"/>
                </a:lnTo>
                <a:lnTo>
                  <a:pt x="19487" y="8693"/>
                </a:lnTo>
                <a:lnTo>
                  <a:pt x="19630" y="8551"/>
                </a:lnTo>
                <a:lnTo>
                  <a:pt x="19772" y="8373"/>
                </a:lnTo>
                <a:close/>
                <a:moveTo>
                  <a:pt x="13538" y="7589"/>
                </a:moveTo>
                <a:lnTo>
                  <a:pt x="13645" y="7660"/>
                </a:lnTo>
                <a:lnTo>
                  <a:pt x="13823" y="7767"/>
                </a:lnTo>
                <a:lnTo>
                  <a:pt x="13965" y="7767"/>
                </a:lnTo>
                <a:lnTo>
                  <a:pt x="14001" y="7731"/>
                </a:lnTo>
                <a:lnTo>
                  <a:pt x="14001" y="7696"/>
                </a:lnTo>
                <a:lnTo>
                  <a:pt x="14179" y="7910"/>
                </a:lnTo>
                <a:lnTo>
                  <a:pt x="14250" y="7981"/>
                </a:lnTo>
                <a:lnTo>
                  <a:pt x="14357" y="8016"/>
                </a:lnTo>
                <a:lnTo>
                  <a:pt x="14428" y="8016"/>
                </a:lnTo>
                <a:lnTo>
                  <a:pt x="14464" y="7981"/>
                </a:lnTo>
                <a:lnTo>
                  <a:pt x="14535" y="7910"/>
                </a:lnTo>
                <a:lnTo>
                  <a:pt x="14571" y="7838"/>
                </a:lnTo>
                <a:lnTo>
                  <a:pt x="14607" y="7767"/>
                </a:lnTo>
                <a:lnTo>
                  <a:pt x="14892" y="8622"/>
                </a:lnTo>
                <a:lnTo>
                  <a:pt x="15212" y="9620"/>
                </a:lnTo>
                <a:lnTo>
                  <a:pt x="15283" y="10011"/>
                </a:lnTo>
                <a:lnTo>
                  <a:pt x="15355" y="10403"/>
                </a:lnTo>
                <a:lnTo>
                  <a:pt x="15390" y="10795"/>
                </a:lnTo>
                <a:lnTo>
                  <a:pt x="15390" y="11223"/>
                </a:lnTo>
                <a:lnTo>
                  <a:pt x="15355" y="11650"/>
                </a:lnTo>
                <a:lnTo>
                  <a:pt x="15283" y="12113"/>
                </a:lnTo>
                <a:lnTo>
                  <a:pt x="15070" y="13004"/>
                </a:lnTo>
                <a:lnTo>
                  <a:pt x="14785" y="13966"/>
                </a:lnTo>
                <a:lnTo>
                  <a:pt x="14464" y="14928"/>
                </a:lnTo>
                <a:lnTo>
                  <a:pt x="14322" y="15426"/>
                </a:lnTo>
                <a:lnTo>
                  <a:pt x="14322" y="15320"/>
                </a:lnTo>
                <a:lnTo>
                  <a:pt x="14286" y="15141"/>
                </a:lnTo>
                <a:lnTo>
                  <a:pt x="14286" y="14999"/>
                </a:lnTo>
                <a:lnTo>
                  <a:pt x="14143" y="14322"/>
                </a:lnTo>
                <a:lnTo>
                  <a:pt x="13965" y="13610"/>
                </a:lnTo>
                <a:lnTo>
                  <a:pt x="13823" y="12861"/>
                </a:lnTo>
                <a:lnTo>
                  <a:pt x="13752" y="12470"/>
                </a:lnTo>
                <a:lnTo>
                  <a:pt x="13716" y="12113"/>
                </a:lnTo>
                <a:lnTo>
                  <a:pt x="13716" y="11721"/>
                </a:lnTo>
                <a:lnTo>
                  <a:pt x="13716" y="11330"/>
                </a:lnTo>
                <a:lnTo>
                  <a:pt x="13716" y="11258"/>
                </a:lnTo>
                <a:lnTo>
                  <a:pt x="13752" y="11116"/>
                </a:lnTo>
                <a:lnTo>
                  <a:pt x="13680" y="10938"/>
                </a:lnTo>
                <a:lnTo>
                  <a:pt x="13573" y="10546"/>
                </a:lnTo>
                <a:lnTo>
                  <a:pt x="13324" y="9905"/>
                </a:lnTo>
                <a:lnTo>
                  <a:pt x="13075" y="9335"/>
                </a:lnTo>
                <a:lnTo>
                  <a:pt x="12932" y="9014"/>
                </a:lnTo>
                <a:lnTo>
                  <a:pt x="13075" y="8943"/>
                </a:lnTo>
                <a:lnTo>
                  <a:pt x="13182" y="8871"/>
                </a:lnTo>
                <a:lnTo>
                  <a:pt x="13288" y="8765"/>
                </a:lnTo>
                <a:lnTo>
                  <a:pt x="13360" y="8658"/>
                </a:lnTo>
                <a:lnTo>
                  <a:pt x="13431" y="8480"/>
                </a:lnTo>
                <a:lnTo>
                  <a:pt x="13467" y="8266"/>
                </a:lnTo>
                <a:lnTo>
                  <a:pt x="13395" y="8088"/>
                </a:lnTo>
                <a:lnTo>
                  <a:pt x="13288" y="7910"/>
                </a:lnTo>
                <a:lnTo>
                  <a:pt x="13146" y="7803"/>
                </a:lnTo>
                <a:lnTo>
                  <a:pt x="13003" y="7731"/>
                </a:lnTo>
                <a:lnTo>
                  <a:pt x="12861" y="7660"/>
                </a:lnTo>
                <a:lnTo>
                  <a:pt x="13075" y="7589"/>
                </a:lnTo>
                <a:lnTo>
                  <a:pt x="13288" y="7625"/>
                </a:lnTo>
                <a:lnTo>
                  <a:pt x="13467" y="7625"/>
                </a:lnTo>
                <a:lnTo>
                  <a:pt x="13538" y="7589"/>
                </a:lnTo>
                <a:close/>
                <a:moveTo>
                  <a:pt x="8123" y="8693"/>
                </a:moveTo>
                <a:lnTo>
                  <a:pt x="8230" y="8765"/>
                </a:lnTo>
                <a:lnTo>
                  <a:pt x="8372" y="8943"/>
                </a:lnTo>
                <a:lnTo>
                  <a:pt x="8408" y="8978"/>
                </a:lnTo>
                <a:lnTo>
                  <a:pt x="8586" y="9156"/>
                </a:lnTo>
                <a:lnTo>
                  <a:pt x="8693" y="9228"/>
                </a:lnTo>
                <a:lnTo>
                  <a:pt x="8764" y="9263"/>
                </a:lnTo>
                <a:lnTo>
                  <a:pt x="8800" y="9299"/>
                </a:lnTo>
                <a:lnTo>
                  <a:pt x="9013" y="9513"/>
                </a:lnTo>
                <a:lnTo>
                  <a:pt x="9263" y="9798"/>
                </a:lnTo>
                <a:lnTo>
                  <a:pt x="9334" y="9833"/>
                </a:lnTo>
                <a:lnTo>
                  <a:pt x="9370" y="9833"/>
                </a:lnTo>
                <a:lnTo>
                  <a:pt x="9441" y="9798"/>
                </a:lnTo>
                <a:lnTo>
                  <a:pt x="9762" y="9620"/>
                </a:lnTo>
                <a:lnTo>
                  <a:pt x="9904" y="9513"/>
                </a:lnTo>
                <a:lnTo>
                  <a:pt x="10047" y="9370"/>
                </a:lnTo>
                <a:lnTo>
                  <a:pt x="10153" y="9228"/>
                </a:lnTo>
                <a:lnTo>
                  <a:pt x="10225" y="9085"/>
                </a:lnTo>
                <a:lnTo>
                  <a:pt x="10260" y="9121"/>
                </a:lnTo>
                <a:lnTo>
                  <a:pt x="10296" y="9406"/>
                </a:lnTo>
                <a:lnTo>
                  <a:pt x="10367" y="9655"/>
                </a:lnTo>
                <a:lnTo>
                  <a:pt x="10403" y="9798"/>
                </a:lnTo>
                <a:lnTo>
                  <a:pt x="10474" y="9869"/>
                </a:lnTo>
                <a:lnTo>
                  <a:pt x="10581" y="9869"/>
                </a:lnTo>
                <a:lnTo>
                  <a:pt x="10581" y="9833"/>
                </a:lnTo>
                <a:lnTo>
                  <a:pt x="10866" y="9833"/>
                </a:lnTo>
                <a:lnTo>
                  <a:pt x="11008" y="9798"/>
                </a:lnTo>
                <a:lnTo>
                  <a:pt x="11151" y="9691"/>
                </a:lnTo>
                <a:lnTo>
                  <a:pt x="11293" y="9548"/>
                </a:lnTo>
                <a:lnTo>
                  <a:pt x="11400" y="9406"/>
                </a:lnTo>
                <a:lnTo>
                  <a:pt x="11436" y="9299"/>
                </a:lnTo>
                <a:lnTo>
                  <a:pt x="11507" y="9192"/>
                </a:lnTo>
                <a:lnTo>
                  <a:pt x="11614" y="9085"/>
                </a:lnTo>
                <a:lnTo>
                  <a:pt x="11721" y="9050"/>
                </a:lnTo>
                <a:lnTo>
                  <a:pt x="11970" y="9050"/>
                </a:lnTo>
                <a:lnTo>
                  <a:pt x="12113" y="9014"/>
                </a:lnTo>
                <a:lnTo>
                  <a:pt x="12220" y="8907"/>
                </a:lnTo>
                <a:lnTo>
                  <a:pt x="12327" y="8800"/>
                </a:lnTo>
                <a:lnTo>
                  <a:pt x="12505" y="8907"/>
                </a:lnTo>
                <a:lnTo>
                  <a:pt x="12683" y="8978"/>
                </a:lnTo>
                <a:lnTo>
                  <a:pt x="12861" y="9014"/>
                </a:lnTo>
                <a:lnTo>
                  <a:pt x="12968" y="9370"/>
                </a:lnTo>
                <a:lnTo>
                  <a:pt x="13395" y="10617"/>
                </a:lnTo>
                <a:lnTo>
                  <a:pt x="13502" y="10973"/>
                </a:lnTo>
                <a:lnTo>
                  <a:pt x="13538" y="11151"/>
                </a:lnTo>
                <a:lnTo>
                  <a:pt x="13502" y="11223"/>
                </a:lnTo>
                <a:lnTo>
                  <a:pt x="13502" y="11330"/>
                </a:lnTo>
                <a:lnTo>
                  <a:pt x="13467" y="11721"/>
                </a:lnTo>
                <a:lnTo>
                  <a:pt x="13467" y="12113"/>
                </a:lnTo>
                <a:lnTo>
                  <a:pt x="13467" y="12505"/>
                </a:lnTo>
                <a:lnTo>
                  <a:pt x="13538" y="12897"/>
                </a:lnTo>
                <a:lnTo>
                  <a:pt x="13645" y="13681"/>
                </a:lnTo>
                <a:lnTo>
                  <a:pt x="13787" y="14393"/>
                </a:lnTo>
                <a:lnTo>
                  <a:pt x="13858" y="15035"/>
                </a:lnTo>
                <a:lnTo>
                  <a:pt x="13894" y="15320"/>
                </a:lnTo>
                <a:lnTo>
                  <a:pt x="13858" y="15569"/>
                </a:lnTo>
                <a:lnTo>
                  <a:pt x="13823" y="16032"/>
                </a:lnTo>
                <a:lnTo>
                  <a:pt x="13752" y="16531"/>
                </a:lnTo>
                <a:lnTo>
                  <a:pt x="13752" y="16816"/>
                </a:lnTo>
                <a:lnTo>
                  <a:pt x="13823" y="17065"/>
                </a:lnTo>
                <a:lnTo>
                  <a:pt x="13787" y="17030"/>
                </a:lnTo>
                <a:lnTo>
                  <a:pt x="13538" y="16887"/>
                </a:lnTo>
                <a:lnTo>
                  <a:pt x="13253" y="16780"/>
                </a:lnTo>
                <a:lnTo>
                  <a:pt x="12754" y="16602"/>
                </a:lnTo>
                <a:lnTo>
                  <a:pt x="12469" y="16495"/>
                </a:lnTo>
                <a:lnTo>
                  <a:pt x="12148" y="16353"/>
                </a:lnTo>
                <a:lnTo>
                  <a:pt x="12006" y="16281"/>
                </a:lnTo>
                <a:lnTo>
                  <a:pt x="11863" y="16175"/>
                </a:lnTo>
                <a:lnTo>
                  <a:pt x="11578" y="15854"/>
                </a:lnTo>
                <a:lnTo>
                  <a:pt x="11293" y="15498"/>
                </a:lnTo>
                <a:lnTo>
                  <a:pt x="10973" y="15106"/>
                </a:lnTo>
                <a:lnTo>
                  <a:pt x="10367" y="14180"/>
                </a:lnTo>
                <a:lnTo>
                  <a:pt x="10011" y="13716"/>
                </a:lnTo>
                <a:lnTo>
                  <a:pt x="9619" y="13218"/>
                </a:lnTo>
                <a:lnTo>
                  <a:pt x="9192" y="12790"/>
                </a:lnTo>
                <a:lnTo>
                  <a:pt x="8764" y="12363"/>
                </a:lnTo>
                <a:lnTo>
                  <a:pt x="7909" y="11543"/>
                </a:lnTo>
                <a:lnTo>
                  <a:pt x="7090" y="10724"/>
                </a:lnTo>
                <a:lnTo>
                  <a:pt x="6342" y="9976"/>
                </a:lnTo>
                <a:lnTo>
                  <a:pt x="5914" y="9548"/>
                </a:lnTo>
                <a:lnTo>
                  <a:pt x="5914" y="9513"/>
                </a:lnTo>
                <a:lnTo>
                  <a:pt x="5914" y="9477"/>
                </a:lnTo>
                <a:lnTo>
                  <a:pt x="5878" y="9406"/>
                </a:lnTo>
                <a:lnTo>
                  <a:pt x="6021" y="9406"/>
                </a:lnTo>
                <a:lnTo>
                  <a:pt x="6092" y="9370"/>
                </a:lnTo>
                <a:lnTo>
                  <a:pt x="6235" y="9441"/>
                </a:lnTo>
                <a:lnTo>
                  <a:pt x="6342" y="9548"/>
                </a:lnTo>
                <a:lnTo>
                  <a:pt x="6448" y="9655"/>
                </a:lnTo>
                <a:lnTo>
                  <a:pt x="6484" y="9798"/>
                </a:lnTo>
                <a:lnTo>
                  <a:pt x="6520" y="9905"/>
                </a:lnTo>
                <a:lnTo>
                  <a:pt x="6627" y="10118"/>
                </a:lnTo>
                <a:lnTo>
                  <a:pt x="6662" y="10190"/>
                </a:lnTo>
                <a:lnTo>
                  <a:pt x="6733" y="10190"/>
                </a:lnTo>
                <a:lnTo>
                  <a:pt x="6805" y="10154"/>
                </a:lnTo>
                <a:lnTo>
                  <a:pt x="6805" y="10118"/>
                </a:lnTo>
                <a:lnTo>
                  <a:pt x="6840" y="10083"/>
                </a:lnTo>
                <a:lnTo>
                  <a:pt x="6947" y="10118"/>
                </a:lnTo>
                <a:lnTo>
                  <a:pt x="7054" y="10154"/>
                </a:lnTo>
                <a:lnTo>
                  <a:pt x="7161" y="10154"/>
                </a:lnTo>
                <a:lnTo>
                  <a:pt x="7268" y="10083"/>
                </a:lnTo>
                <a:lnTo>
                  <a:pt x="7375" y="9976"/>
                </a:lnTo>
                <a:lnTo>
                  <a:pt x="7446" y="9798"/>
                </a:lnTo>
                <a:lnTo>
                  <a:pt x="7446" y="9620"/>
                </a:lnTo>
                <a:lnTo>
                  <a:pt x="7375" y="9441"/>
                </a:lnTo>
                <a:lnTo>
                  <a:pt x="7303" y="9335"/>
                </a:lnTo>
                <a:lnTo>
                  <a:pt x="7268" y="9263"/>
                </a:lnTo>
                <a:lnTo>
                  <a:pt x="7303" y="9228"/>
                </a:lnTo>
                <a:lnTo>
                  <a:pt x="7339" y="9192"/>
                </a:lnTo>
                <a:lnTo>
                  <a:pt x="7410" y="9192"/>
                </a:lnTo>
                <a:lnTo>
                  <a:pt x="7588" y="9263"/>
                </a:lnTo>
                <a:lnTo>
                  <a:pt x="7660" y="9263"/>
                </a:lnTo>
                <a:lnTo>
                  <a:pt x="7660" y="9406"/>
                </a:lnTo>
                <a:lnTo>
                  <a:pt x="7695" y="9513"/>
                </a:lnTo>
                <a:lnTo>
                  <a:pt x="7731" y="9584"/>
                </a:lnTo>
                <a:lnTo>
                  <a:pt x="7838" y="9655"/>
                </a:lnTo>
                <a:lnTo>
                  <a:pt x="8016" y="9655"/>
                </a:lnTo>
                <a:lnTo>
                  <a:pt x="8087" y="9584"/>
                </a:lnTo>
                <a:lnTo>
                  <a:pt x="8158" y="9477"/>
                </a:lnTo>
                <a:lnTo>
                  <a:pt x="8158" y="9299"/>
                </a:lnTo>
                <a:lnTo>
                  <a:pt x="8123" y="9085"/>
                </a:lnTo>
                <a:lnTo>
                  <a:pt x="8123" y="9050"/>
                </a:lnTo>
                <a:lnTo>
                  <a:pt x="8052" y="8693"/>
                </a:lnTo>
                <a:close/>
                <a:moveTo>
                  <a:pt x="13965" y="1"/>
                </a:moveTo>
                <a:lnTo>
                  <a:pt x="13823" y="108"/>
                </a:lnTo>
                <a:lnTo>
                  <a:pt x="13645" y="214"/>
                </a:lnTo>
                <a:lnTo>
                  <a:pt x="13502" y="393"/>
                </a:lnTo>
                <a:lnTo>
                  <a:pt x="13395" y="535"/>
                </a:lnTo>
                <a:lnTo>
                  <a:pt x="13288" y="678"/>
                </a:lnTo>
                <a:lnTo>
                  <a:pt x="13253" y="856"/>
                </a:lnTo>
                <a:lnTo>
                  <a:pt x="13253" y="1034"/>
                </a:lnTo>
                <a:lnTo>
                  <a:pt x="13253" y="1105"/>
                </a:lnTo>
                <a:lnTo>
                  <a:pt x="13217" y="1141"/>
                </a:lnTo>
                <a:lnTo>
                  <a:pt x="13182" y="1176"/>
                </a:lnTo>
                <a:lnTo>
                  <a:pt x="12861" y="1176"/>
                </a:lnTo>
                <a:lnTo>
                  <a:pt x="12825" y="1105"/>
                </a:lnTo>
                <a:lnTo>
                  <a:pt x="12790" y="927"/>
                </a:lnTo>
                <a:lnTo>
                  <a:pt x="12754" y="820"/>
                </a:lnTo>
                <a:lnTo>
                  <a:pt x="12718" y="749"/>
                </a:lnTo>
                <a:lnTo>
                  <a:pt x="12647" y="713"/>
                </a:lnTo>
                <a:lnTo>
                  <a:pt x="12576" y="678"/>
                </a:lnTo>
                <a:lnTo>
                  <a:pt x="12469" y="713"/>
                </a:lnTo>
                <a:lnTo>
                  <a:pt x="12362" y="784"/>
                </a:lnTo>
                <a:lnTo>
                  <a:pt x="12220" y="927"/>
                </a:lnTo>
                <a:lnTo>
                  <a:pt x="12148" y="963"/>
                </a:lnTo>
                <a:lnTo>
                  <a:pt x="12077" y="927"/>
                </a:lnTo>
                <a:lnTo>
                  <a:pt x="11970" y="963"/>
                </a:lnTo>
                <a:lnTo>
                  <a:pt x="11863" y="1034"/>
                </a:lnTo>
                <a:lnTo>
                  <a:pt x="11757" y="1176"/>
                </a:lnTo>
                <a:lnTo>
                  <a:pt x="11650" y="1283"/>
                </a:lnTo>
                <a:lnTo>
                  <a:pt x="11543" y="1319"/>
                </a:lnTo>
                <a:lnTo>
                  <a:pt x="11436" y="1319"/>
                </a:lnTo>
                <a:lnTo>
                  <a:pt x="11365" y="1354"/>
                </a:lnTo>
                <a:lnTo>
                  <a:pt x="11293" y="1390"/>
                </a:lnTo>
                <a:lnTo>
                  <a:pt x="11258" y="1497"/>
                </a:lnTo>
                <a:lnTo>
                  <a:pt x="11080" y="1390"/>
                </a:lnTo>
                <a:lnTo>
                  <a:pt x="10973" y="1283"/>
                </a:lnTo>
                <a:lnTo>
                  <a:pt x="10866" y="1212"/>
                </a:lnTo>
                <a:lnTo>
                  <a:pt x="10617" y="1212"/>
                </a:lnTo>
                <a:lnTo>
                  <a:pt x="10510" y="1283"/>
                </a:lnTo>
                <a:lnTo>
                  <a:pt x="10438" y="1390"/>
                </a:lnTo>
                <a:lnTo>
                  <a:pt x="10403" y="1497"/>
                </a:lnTo>
                <a:lnTo>
                  <a:pt x="10367" y="1782"/>
                </a:lnTo>
                <a:lnTo>
                  <a:pt x="10296" y="1889"/>
                </a:lnTo>
                <a:lnTo>
                  <a:pt x="10225" y="1996"/>
                </a:lnTo>
                <a:lnTo>
                  <a:pt x="10118" y="2067"/>
                </a:lnTo>
                <a:lnTo>
                  <a:pt x="9975" y="2103"/>
                </a:lnTo>
                <a:lnTo>
                  <a:pt x="9583" y="2103"/>
                </a:lnTo>
                <a:lnTo>
                  <a:pt x="9477" y="2138"/>
                </a:lnTo>
                <a:lnTo>
                  <a:pt x="9441" y="2209"/>
                </a:lnTo>
                <a:lnTo>
                  <a:pt x="9405" y="2245"/>
                </a:lnTo>
                <a:lnTo>
                  <a:pt x="9405" y="2316"/>
                </a:lnTo>
                <a:lnTo>
                  <a:pt x="9441" y="2388"/>
                </a:lnTo>
                <a:lnTo>
                  <a:pt x="9405" y="2388"/>
                </a:lnTo>
                <a:lnTo>
                  <a:pt x="9263" y="2530"/>
                </a:lnTo>
                <a:lnTo>
                  <a:pt x="9192" y="2494"/>
                </a:lnTo>
                <a:lnTo>
                  <a:pt x="9049" y="2388"/>
                </a:lnTo>
                <a:lnTo>
                  <a:pt x="8942" y="2388"/>
                </a:lnTo>
                <a:lnTo>
                  <a:pt x="8907" y="2423"/>
                </a:lnTo>
                <a:lnTo>
                  <a:pt x="8871" y="2494"/>
                </a:lnTo>
                <a:lnTo>
                  <a:pt x="8907" y="2530"/>
                </a:lnTo>
                <a:lnTo>
                  <a:pt x="8907" y="2566"/>
                </a:lnTo>
                <a:lnTo>
                  <a:pt x="8835" y="2815"/>
                </a:lnTo>
                <a:lnTo>
                  <a:pt x="8800" y="2851"/>
                </a:lnTo>
                <a:lnTo>
                  <a:pt x="8764" y="2922"/>
                </a:lnTo>
                <a:lnTo>
                  <a:pt x="8657" y="2958"/>
                </a:lnTo>
                <a:lnTo>
                  <a:pt x="8550" y="2993"/>
                </a:lnTo>
                <a:lnTo>
                  <a:pt x="8515" y="2993"/>
                </a:lnTo>
                <a:lnTo>
                  <a:pt x="8479" y="2922"/>
                </a:lnTo>
                <a:lnTo>
                  <a:pt x="8337" y="2922"/>
                </a:lnTo>
                <a:lnTo>
                  <a:pt x="8230" y="2993"/>
                </a:lnTo>
                <a:lnTo>
                  <a:pt x="8158" y="3029"/>
                </a:lnTo>
                <a:lnTo>
                  <a:pt x="8123" y="3064"/>
                </a:lnTo>
                <a:lnTo>
                  <a:pt x="8016" y="3100"/>
                </a:lnTo>
                <a:lnTo>
                  <a:pt x="7945" y="3171"/>
                </a:lnTo>
                <a:lnTo>
                  <a:pt x="7873" y="3278"/>
                </a:lnTo>
                <a:lnTo>
                  <a:pt x="7909" y="3456"/>
                </a:lnTo>
                <a:lnTo>
                  <a:pt x="7909" y="3599"/>
                </a:lnTo>
                <a:lnTo>
                  <a:pt x="7802" y="3599"/>
                </a:lnTo>
                <a:lnTo>
                  <a:pt x="7731" y="3670"/>
                </a:lnTo>
                <a:lnTo>
                  <a:pt x="7731" y="3706"/>
                </a:lnTo>
                <a:lnTo>
                  <a:pt x="7624" y="3634"/>
                </a:lnTo>
                <a:lnTo>
                  <a:pt x="7517" y="3492"/>
                </a:lnTo>
                <a:lnTo>
                  <a:pt x="7410" y="3349"/>
                </a:lnTo>
                <a:lnTo>
                  <a:pt x="7339" y="3314"/>
                </a:lnTo>
                <a:lnTo>
                  <a:pt x="7303" y="3314"/>
                </a:lnTo>
                <a:lnTo>
                  <a:pt x="7197" y="3349"/>
                </a:lnTo>
                <a:lnTo>
                  <a:pt x="7125" y="3421"/>
                </a:lnTo>
                <a:lnTo>
                  <a:pt x="7090" y="3456"/>
                </a:lnTo>
                <a:lnTo>
                  <a:pt x="7054" y="3456"/>
                </a:lnTo>
                <a:lnTo>
                  <a:pt x="6947" y="3385"/>
                </a:lnTo>
                <a:lnTo>
                  <a:pt x="6805" y="3349"/>
                </a:lnTo>
                <a:lnTo>
                  <a:pt x="6520" y="3314"/>
                </a:lnTo>
                <a:lnTo>
                  <a:pt x="6342" y="3385"/>
                </a:lnTo>
                <a:lnTo>
                  <a:pt x="6270" y="3456"/>
                </a:lnTo>
                <a:lnTo>
                  <a:pt x="6199" y="3563"/>
                </a:lnTo>
                <a:lnTo>
                  <a:pt x="6199" y="3670"/>
                </a:lnTo>
                <a:lnTo>
                  <a:pt x="6199" y="3777"/>
                </a:lnTo>
                <a:lnTo>
                  <a:pt x="6235" y="3884"/>
                </a:lnTo>
                <a:lnTo>
                  <a:pt x="6270" y="3955"/>
                </a:lnTo>
                <a:lnTo>
                  <a:pt x="6306" y="4062"/>
                </a:lnTo>
                <a:lnTo>
                  <a:pt x="6057" y="3955"/>
                </a:lnTo>
                <a:lnTo>
                  <a:pt x="5950" y="3884"/>
                </a:lnTo>
                <a:lnTo>
                  <a:pt x="5807" y="3777"/>
                </a:lnTo>
                <a:lnTo>
                  <a:pt x="5665" y="3741"/>
                </a:lnTo>
                <a:lnTo>
                  <a:pt x="5522" y="3741"/>
                </a:lnTo>
                <a:lnTo>
                  <a:pt x="5415" y="3848"/>
                </a:lnTo>
                <a:lnTo>
                  <a:pt x="5308" y="3955"/>
                </a:lnTo>
                <a:lnTo>
                  <a:pt x="5273" y="4026"/>
                </a:lnTo>
                <a:lnTo>
                  <a:pt x="5202" y="4026"/>
                </a:lnTo>
                <a:lnTo>
                  <a:pt x="5095" y="3991"/>
                </a:lnTo>
                <a:lnTo>
                  <a:pt x="5023" y="3920"/>
                </a:lnTo>
                <a:lnTo>
                  <a:pt x="4845" y="3777"/>
                </a:lnTo>
                <a:lnTo>
                  <a:pt x="4667" y="3670"/>
                </a:lnTo>
                <a:lnTo>
                  <a:pt x="4489" y="3670"/>
                </a:lnTo>
                <a:lnTo>
                  <a:pt x="4418" y="3706"/>
                </a:lnTo>
                <a:lnTo>
                  <a:pt x="4382" y="3741"/>
                </a:lnTo>
                <a:lnTo>
                  <a:pt x="4347" y="3813"/>
                </a:lnTo>
                <a:lnTo>
                  <a:pt x="4311" y="3884"/>
                </a:lnTo>
                <a:lnTo>
                  <a:pt x="4275" y="4026"/>
                </a:lnTo>
                <a:lnTo>
                  <a:pt x="4204" y="4098"/>
                </a:lnTo>
                <a:lnTo>
                  <a:pt x="4097" y="4205"/>
                </a:lnTo>
                <a:lnTo>
                  <a:pt x="3955" y="4454"/>
                </a:lnTo>
                <a:lnTo>
                  <a:pt x="3919" y="4383"/>
                </a:lnTo>
                <a:lnTo>
                  <a:pt x="3812" y="4347"/>
                </a:lnTo>
                <a:lnTo>
                  <a:pt x="3777" y="4347"/>
                </a:lnTo>
                <a:lnTo>
                  <a:pt x="3741" y="4418"/>
                </a:lnTo>
                <a:lnTo>
                  <a:pt x="3705" y="4525"/>
                </a:lnTo>
                <a:lnTo>
                  <a:pt x="3705" y="4668"/>
                </a:lnTo>
                <a:lnTo>
                  <a:pt x="3670" y="4739"/>
                </a:lnTo>
                <a:lnTo>
                  <a:pt x="3527" y="4810"/>
                </a:lnTo>
                <a:lnTo>
                  <a:pt x="3420" y="4917"/>
                </a:lnTo>
                <a:lnTo>
                  <a:pt x="3278" y="4454"/>
                </a:lnTo>
                <a:lnTo>
                  <a:pt x="3207" y="4347"/>
                </a:lnTo>
                <a:lnTo>
                  <a:pt x="3135" y="4311"/>
                </a:lnTo>
                <a:lnTo>
                  <a:pt x="3064" y="4347"/>
                </a:lnTo>
                <a:lnTo>
                  <a:pt x="3028" y="4383"/>
                </a:lnTo>
                <a:lnTo>
                  <a:pt x="2886" y="4418"/>
                </a:lnTo>
                <a:lnTo>
                  <a:pt x="2672" y="4454"/>
                </a:lnTo>
                <a:lnTo>
                  <a:pt x="2565" y="4490"/>
                </a:lnTo>
                <a:lnTo>
                  <a:pt x="2494" y="4525"/>
                </a:lnTo>
                <a:lnTo>
                  <a:pt x="2387" y="4632"/>
                </a:lnTo>
                <a:lnTo>
                  <a:pt x="2387" y="4668"/>
                </a:lnTo>
                <a:lnTo>
                  <a:pt x="2387" y="4739"/>
                </a:lnTo>
                <a:lnTo>
                  <a:pt x="2423" y="4846"/>
                </a:lnTo>
                <a:lnTo>
                  <a:pt x="2494" y="4953"/>
                </a:lnTo>
                <a:lnTo>
                  <a:pt x="2637" y="5095"/>
                </a:lnTo>
                <a:lnTo>
                  <a:pt x="2672" y="5238"/>
                </a:lnTo>
                <a:lnTo>
                  <a:pt x="2708" y="5345"/>
                </a:lnTo>
                <a:lnTo>
                  <a:pt x="2672" y="5380"/>
                </a:lnTo>
                <a:lnTo>
                  <a:pt x="2637" y="5451"/>
                </a:lnTo>
                <a:lnTo>
                  <a:pt x="2494" y="5523"/>
                </a:lnTo>
                <a:lnTo>
                  <a:pt x="2387" y="5630"/>
                </a:lnTo>
                <a:lnTo>
                  <a:pt x="2316" y="5736"/>
                </a:lnTo>
                <a:lnTo>
                  <a:pt x="2316" y="5843"/>
                </a:lnTo>
                <a:lnTo>
                  <a:pt x="2280" y="5986"/>
                </a:lnTo>
                <a:lnTo>
                  <a:pt x="1817" y="6021"/>
                </a:lnTo>
                <a:lnTo>
                  <a:pt x="1710" y="6021"/>
                </a:lnTo>
                <a:lnTo>
                  <a:pt x="1532" y="6057"/>
                </a:lnTo>
                <a:lnTo>
                  <a:pt x="1461" y="6128"/>
                </a:lnTo>
                <a:lnTo>
                  <a:pt x="1425" y="6164"/>
                </a:lnTo>
                <a:lnTo>
                  <a:pt x="1461" y="6235"/>
                </a:lnTo>
                <a:lnTo>
                  <a:pt x="1532" y="6271"/>
                </a:lnTo>
                <a:lnTo>
                  <a:pt x="1710" y="6306"/>
                </a:lnTo>
                <a:lnTo>
                  <a:pt x="2138" y="6306"/>
                </a:lnTo>
                <a:lnTo>
                  <a:pt x="2209" y="6342"/>
                </a:lnTo>
                <a:lnTo>
                  <a:pt x="2245" y="6342"/>
                </a:lnTo>
                <a:lnTo>
                  <a:pt x="2245" y="6378"/>
                </a:lnTo>
                <a:lnTo>
                  <a:pt x="2173" y="6449"/>
                </a:lnTo>
                <a:lnTo>
                  <a:pt x="1888" y="6734"/>
                </a:lnTo>
                <a:lnTo>
                  <a:pt x="1568" y="6876"/>
                </a:lnTo>
                <a:lnTo>
                  <a:pt x="1390" y="6912"/>
                </a:lnTo>
                <a:lnTo>
                  <a:pt x="1105" y="6912"/>
                </a:lnTo>
                <a:lnTo>
                  <a:pt x="998" y="6948"/>
                </a:lnTo>
                <a:lnTo>
                  <a:pt x="927" y="6983"/>
                </a:lnTo>
                <a:lnTo>
                  <a:pt x="784" y="7161"/>
                </a:lnTo>
                <a:lnTo>
                  <a:pt x="713" y="7268"/>
                </a:lnTo>
                <a:lnTo>
                  <a:pt x="642" y="7197"/>
                </a:lnTo>
                <a:lnTo>
                  <a:pt x="535" y="7197"/>
                </a:lnTo>
                <a:lnTo>
                  <a:pt x="499" y="7233"/>
                </a:lnTo>
                <a:lnTo>
                  <a:pt x="463" y="7340"/>
                </a:lnTo>
                <a:lnTo>
                  <a:pt x="463" y="7553"/>
                </a:lnTo>
                <a:lnTo>
                  <a:pt x="463" y="7696"/>
                </a:lnTo>
                <a:lnTo>
                  <a:pt x="428" y="7838"/>
                </a:lnTo>
                <a:lnTo>
                  <a:pt x="392" y="7945"/>
                </a:lnTo>
                <a:lnTo>
                  <a:pt x="357" y="8052"/>
                </a:lnTo>
                <a:lnTo>
                  <a:pt x="72" y="8373"/>
                </a:lnTo>
                <a:lnTo>
                  <a:pt x="0" y="8480"/>
                </a:lnTo>
                <a:lnTo>
                  <a:pt x="0" y="8658"/>
                </a:lnTo>
                <a:lnTo>
                  <a:pt x="36" y="8800"/>
                </a:lnTo>
                <a:lnTo>
                  <a:pt x="107" y="8943"/>
                </a:lnTo>
                <a:lnTo>
                  <a:pt x="178" y="9121"/>
                </a:lnTo>
                <a:lnTo>
                  <a:pt x="321" y="9263"/>
                </a:lnTo>
                <a:lnTo>
                  <a:pt x="463" y="9370"/>
                </a:lnTo>
                <a:lnTo>
                  <a:pt x="642" y="9477"/>
                </a:lnTo>
                <a:lnTo>
                  <a:pt x="784" y="9513"/>
                </a:lnTo>
                <a:lnTo>
                  <a:pt x="748" y="9833"/>
                </a:lnTo>
                <a:lnTo>
                  <a:pt x="713" y="10225"/>
                </a:lnTo>
                <a:lnTo>
                  <a:pt x="748" y="10332"/>
                </a:lnTo>
                <a:lnTo>
                  <a:pt x="820" y="10439"/>
                </a:lnTo>
                <a:lnTo>
                  <a:pt x="927" y="10475"/>
                </a:lnTo>
                <a:lnTo>
                  <a:pt x="1033" y="10510"/>
                </a:lnTo>
                <a:lnTo>
                  <a:pt x="1140" y="10475"/>
                </a:lnTo>
                <a:lnTo>
                  <a:pt x="1283" y="10439"/>
                </a:lnTo>
                <a:lnTo>
                  <a:pt x="1318" y="10403"/>
                </a:lnTo>
                <a:lnTo>
                  <a:pt x="1532" y="10296"/>
                </a:lnTo>
                <a:lnTo>
                  <a:pt x="1675" y="10475"/>
                </a:lnTo>
                <a:lnTo>
                  <a:pt x="1782" y="10617"/>
                </a:lnTo>
                <a:lnTo>
                  <a:pt x="1853" y="10760"/>
                </a:lnTo>
                <a:lnTo>
                  <a:pt x="1888" y="10831"/>
                </a:lnTo>
                <a:lnTo>
                  <a:pt x="1853" y="10902"/>
                </a:lnTo>
                <a:lnTo>
                  <a:pt x="1853" y="10973"/>
                </a:lnTo>
                <a:lnTo>
                  <a:pt x="1888" y="11045"/>
                </a:lnTo>
                <a:lnTo>
                  <a:pt x="1960" y="11080"/>
                </a:lnTo>
                <a:lnTo>
                  <a:pt x="2067" y="11151"/>
                </a:lnTo>
                <a:lnTo>
                  <a:pt x="2245" y="11187"/>
                </a:lnTo>
                <a:lnTo>
                  <a:pt x="2352" y="11187"/>
                </a:lnTo>
                <a:lnTo>
                  <a:pt x="2565" y="11258"/>
                </a:lnTo>
                <a:lnTo>
                  <a:pt x="2672" y="11294"/>
                </a:lnTo>
                <a:lnTo>
                  <a:pt x="2708" y="11365"/>
                </a:lnTo>
                <a:lnTo>
                  <a:pt x="2815" y="11365"/>
                </a:lnTo>
                <a:lnTo>
                  <a:pt x="2886" y="11294"/>
                </a:lnTo>
                <a:lnTo>
                  <a:pt x="3028" y="11009"/>
                </a:lnTo>
                <a:lnTo>
                  <a:pt x="3064" y="10866"/>
                </a:lnTo>
                <a:lnTo>
                  <a:pt x="3171" y="10938"/>
                </a:lnTo>
                <a:lnTo>
                  <a:pt x="3242" y="10973"/>
                </a:lnTo>
                <a:lnTo>
                  <a:pt x="3598" y="10973"/>
                </a:lnTo>
                <a:lnTo>
                  <a:pt x="3741" y="10938"/>
                </a:lnTo>
                <a:lnTo>
                  <a:pt x="3848" y="10866"/>
                </a:lnTo>
                <a:lnTo>
                  <a:pt x="3883" y="10902"/>
                </a:lnTo>
                <a:lnTo>
                  <a:pt x="4026" y="11080"/>
                </a:lnTo>
                <a:lnTo>
                  <a:pt x="4204" y="11187"/>
                </a:lnTo>
                <a:lnTo>
                  <a:pt x="4418" y="11187"/>
                </a:lnTo>
                <a:lnTo>
                  <a:pt x="4489" y="11080"/>
                </a:lnTo>
                <a:lnTo>
                  <a:pt x="4525" y="10938"/>
                </a:lnTo>
                <a:lnTo>
                  <a:pt x="4596" y="11009"/>
                </a:lnTo>
                <a:lnTo>
                  <a:pt x="4738" y="11116"/>
                </a:lnTo>
                <a:lnTo>
                  <a:pt x="4917" y="11223"/>
                </a:lnTo>
                <a:lnTo>
                  <a:pt x="5095" y="11294"/>
                </a:lnTo>
                <a:lnTo>
                  <a:pt x="5273" y="11365"/>
                </a:lnTo>
                <a:lnTo>
                  <a:pt x="5415" y="11365"/>
                </a:lnTo>
                <a:lnTo>
                  <a:pt x="5522" y="11330"/>
                </a:lnTo>
                <a:lnTo>
                  <a:pt x="5558" y="11294"/>
                </a:lnTo>
                <a:lnTo>
                  <a:pt x="5593" y="11258"/>
                </a:lnTo>
                <a:lnTo>
                  <a:pt x="5629" y="11116"/>
                </a:lnTo>
                <a:lnTo>
                  <a:pt x="5629" y="11045"/>
                </a:lnTo>
                <a:lnTo>
                  <a:pt x="5558" y="10902"/>
                </a:lnTo>
                <a:lnTo>
                  <a:pt x="5415" y="10653"/>
                </a:lnTo>
                <a:lnTo>
                  <a:pt x="5308" y="10475"/>
                </a:lnTo>
                <a:lnTo>
                  <a:pt x="5308" y="10403"/>
                </a:lnTo>
                <a:lnTo>
                  <a:pt x="5415" y="10296"/>
                </a:lnTo>
                <a:lnTo>
                  <a:pt x="5487" y="10154"/>
                </a:lnTo>
                <a:lnTo>
                  <a:pt x="5522" y="10083"/>
                </a:lnTo>
                <a:lnTo>
                  <a:pt x="5487" y="9976"/>
                </a:lnTo>
                <a:lnTo>
                  <a:pt x="5415" y="9905"/>
                </a:lnTo>
                <a:lnTo>
                  <a:pt x="5344" y="9798"/>
                </a:lnTo>
                <a:lnTo>
                  <a:pt x="5380" y="9798"/>
                </a:lnTo>
                <a:lnTo>
                  <a:pt x="5487" y="9762"/>
                </a:lnTo>
                <a:lnTo>
                  <a:pt x="5629" y="9726"/>
                </a:lnTo>
                <a:lnTo>
                  <a:pt x="5736" y="9691"/>
                </a:lnTo>
                <a:lnTo>
                  <a:pt x="5985" y="9905"/>
                </a:lnTo>
                <a:lnTo>
                  <a:pt x="6199" y="10118"/>
                </a:lnTo>
                <a:lnTo>
                  <a:pt x="6876" y="10938"/>
                </a:lnTo>
                <a:lnTo>
                  <a:pt x="7660" y="11793"/>
                </a:lnTo>
                <a:lnTo>
                  <a:pt x="8479" y="12648"/>
                </a:lnTo>
                <a:lnTo>
                  <a:pt x="8907" y="13111"/>
                </a:lnTo>
                <a:lnTo>
                  <a:pt x="9263" y="13538"/>
                </a:lnTo>
                <a:lnTo>
                  <a:pt x="9619" y="14001"/>
                </a:lnTo>
                <a:lnTo>
                  <a:pt x="9904" y="14465"/>
                </a:lnTo>
                <a:lnTo>
                  <a:pt x="10510" y="15426"/>
                </a:lnTo>
                <a:lnTo>
                  <a:pt x="10795" y="15854"/>
                </a:lnTo>
                <a:lnTo>
                  <a:pt x="11115" y="16281"/>
                </a:lnTo>
                <a:lnTo>
                  <a:pt x="11258" y="16460"/>
                </a:lnTo>
                <a:lnTo>
                  <a:pt x="11436" y="16638"/>
                </a:lnTo>
                <a:lnTo>
                  <a:pt x="11650" y="16816"/>
                </a:lnTo>
                <a:lnTo>
                  <a:pt x="11828" y="16923"/>
                </a:lnTo>
                <a:lnTo>
                  <a:pt x="12220" y="17136"/>
                </a:lnTo>
                <a:lnTo>
                  <a:pt x="12540" y="17243"/>
                </a:lnTo>
                <a:lnTo>
                  <a:pt x="13003" y="17421"/>
                </a:lnTo>
                <a:lnTo>
                  <a:pt x="13217" y="17528"/>
                </a:lnTo>
                <a:lnTo>
                  <a:pt x="13538" y="17706"/>
                </a:lnTo>
                <a:lnTo>
                  <a:pt x="13752" y="17920"/>
                </a:lnTo>
                <a:lnTo>
                  <a:pt x="13680" y="18526"/>
                </a:lnTo>
                <a:lnTo>
                  <a:pt x="13645" y="19131"/>
                </a:lnTo>
                <a:lnTo>
                  <a:pt x="13609" y="20200"/>
                </a:lnTo>
                <a:lnTo>
                  <a:pt x="13609" y="20735"/>
                </a:lnTo>
                <a:lnTo>
                  <a:pt x="13645" y="21233"/>
                </a:lnTo>
                <a:lnTo>
                  <a:pt x="13680" y="21768"/>
                </a:lnTo>
                <a:lnTo>
                  <a:pt x="13716" y="22266"/>
                </a:lnTo>
                <a:lnTo>
                  <a:pt x="13823" y="23193"/>
                </a:lnTo>
                <a:lnTo>
                  <a:pt x="13930" y="24119"/>
                </a:lnTo>
                <a:lnTo>
                  <a:pt x="13965" y="24938"/>
                </a:lnTo>
                <a:lnTo>
                  <a:pt x="14001" y="25758"/>
                </a:lnTo>
                <a:lnTo>
                  <a:pt x="14001" y="26470"/>
                </a:lnTo>
                <a:lnTo>
                  <a:pt x="14001" y="27682"/>
                </a:lnTo>
                <a:lnTo>
                  <a:pt x="13965" y="29035"/>
                </a:lnTo>
                <a:lnTo>
                  <a:pt x="13930" y="29249"/>
                </a:lnTo>
                <a:lnTo>
                  <a:pt x="13930" y="29320"/>
                </a:lnTo>
                <a:lnTo>
                  <a:pt x="13930" y="29356"/>
                </a:lnTo>
                <a:lnTo>
                  <a:pt x="13930" y="29463"/>
                </a:lnTo>
                <a:lnTo>
                  <a:pt x="13930" y="29855"/>
                </a:lnTo>
                <a:lnTo>
                  <a:pt x="13930" y="30282"/>
                </a:lnTo>
                <a:lnTo>
                  <a:pt x="13965" y="30496"/>
                </a:lnTo>
                <a:lnTo>
                  <a:pt x="14001" y="30710"/>
                </a:lnTo>
                <a:lnTo>
                  <a:pt x="14072" y="30888"/>
                </a:lnTo>
                <a:lnTo>
                  <a:pt x="14179" y="31066"/>
                </a:lnTo>
                <a:lnTo>
                  <a:pt x="14322" y="31208"/>
                </a:lnTo>
                <a:lnTo>
                  <a:pt x="14428" y="31280"/>
                </a:lnTo>
                <a:lnTo>
                  <a:pt x="14571" y="31315"/>
                </a:lnTo>
                <a:lnTo>
                  <a:pt x="14642" y="31315"/>
                </a:lnTo>
                <a:lnTo>
                  <a:pt x="14713" y="31280"/>
                </a:lnTo>
                <a:lnTo>
                  <a:pt x="14785" y="31208"/>
                </a:lnTo>
                <a:lnTo>
                  <a:pt x="14820" y="31102"/>
                </a:lnTo>
                <a:lnTo>
                  <a:pt x="14820" y="30959"/>
                </a:lnTo>
                <a:lnTo>
                  <a:pt x="14856" y="30817"/>
                </a:lnTo>
                <a:lnTo>
                  <a:pt x="14892" y="30638"/>
                </a:lnTo>
                <a:lnTo>
                  <a:pt x="15070" y="30033"/>
                </a:lnTo>
                <a:lnTo>
                  <a:pt x="15177" y="29605"/>
                </a:lnTo>
                <a:lnTo>
                  <a:pt x="15212" y="29463"/>
                </a:lnTo>
                <a:lnTo>
                  <a:pt x="15212" y="29392"/>
                </a:lnTo>
                <a:lnTo>
                  <a:pt x="15212" y="29320"/>
                </a:lnTo>
                <a:lnTo>
                  <a:pt x="15212" y="29071"/>
                </a:lnTo>
                <a:lnTo>
                  <a:pt x="15248" y="27717"/>
                </a:lnTo>
                <a:lnTo>
                  <a:pt x="15177" y="26435"/>
                </a:lnTo>
                <a:lnTo>
                  <a:pt x="15141" y="25687"/>
                </a:lnTo>
                <a:lnTo>
                  <a:pt x="15070" y="24867"/>
                </a:lnTo>
                <a:lnTo>
                  <a:pt x="14963" y="23976"/>
                </a:lnTo>
                <a:lnTo>
                  <a:pt x="14820" y="23086"/>
                </a:lnTo>
                <a:lnTo>
                  <a:pt x="14749" y="22623"/>
                </a:lnTo>
                <a:lnTo>
                  <a:pt x="14820" y="22516"/>
                </a:lnTo>
                <a:lnTo>
                  <a:pt x="14856" y="22373"/>
                </a:lnTo>
                <a:lnTo>
                  <a:pt x="14998" y="22017"/>
                </a:lnTo>
                <a:lnTo>
                  <a:pt x="15034" y="21875"/>
                </a:lnTo>
                <a:lnTo>
                  <a:pt x="15141" y="21661"/>
                </a:lnTo>
                <a:lnTo>
                  <a:pt x="15319" y="21376"/>
                </a:lnTo>
                <a:lnTo>
                  <a:pt x="15604" y="21055"/>
                </a:lnTo>
                <a:lnTo>
                  <a:pt x="15996" y="20735"/>
                </a:lnTo>
                <a:lnTo>
                  <a:pt x="16245" y="20592"/>
                </a:lnTo>
                <a:lnTo>
                  <a:pt x="16495" y="20450"/>
                </a:lnTo>
                <a:lnTo>
                  <a:pt x="17065" y="20236"/>
                </a:lnTo>
                <a:lnTo>
                  <a:pt x="17635" y="19986"/>
                </a:lnTo>
                <a:lnTo>
                  <a:pt x="18525" y="19666"/>
                </a:lnTo>
                <a:lnTo>
                  <a:pt x="19309" y="19310"/>
                </a:lnTo>
                <a:lnTo>
                  <a:pt x="19345" y="19310"/>
                </a:lnTo>
                <a:lnTo>
                  <a:pt x="19559" y="19345"/>
                </a:lnTo>
                <a:lnTo>
                  <a:pt x="19737" y="19345"/>
                </a:lnTo>
                <a:lnTo>
                  <a:pt x="19737" y="19381"/>
                </a:lnTo>
                <a:lnTo>
                  <a:pt x="19594" y="19488"/>
                </a:lnTo>
                <a:lnTo>
                  <a:pt x="19487" y="19666"/>
                </a:lnTo>
                <a:lnTo>
                  <a:pt x="19452" y="19701"/>
                </a:lnTo>
                <a:lnTo>
                  <a:pt x="19487" y="19737"/>
                </a:lnTo>
                <a:lnTo>
                  <a:pt x="19487" y="19773"/>
                </a:lnTo>
                <a:lnTo>
                  <a:pt x="19523" y="19737"/>
                </a:lnTo>
                <a:lnTo>
                  <a:pt x="19594" y="19808"/>
                </a:lnTo>
                <a:lnTo>
                  <a:pt x="19594" y="19844"/>
                </a:lnTo>
                <a:lnTo>
                  <a:pt x="19665" y="19915"/>
                </a:lnTo>
                <a:lnTo>
                  <a:pt x="19772" y="19951"/>
                </a:lnTo>
                <a:lnTo>
                  <a:pt x="19879" y="19986"/>
                </a:lnTo>
                <a:lnTo>
                  <a:pt x="19986" y="19986"/>
                </a:lnTo>
                <a:lnTo>
                  <a:pt x="20022" y="19951"/>
                </a:lnTo>
                <a:lnTo>
                  <a:pt x="20164" y="19951"/>
                </a:lnTo>
                <a:lnTo>
                  <a:pt x="20235" y="20022"/>
                </a:lnTo>
                <a:lnTo>
                  <a:pt x="20307" y="20093"/>
                </a:lnTo>
                <a:lnTo>
                  <a:pt x="20378" y="20165"/>
                </a:lnTo>
                <a:lnTo>
                  <a:pt x="20449" y="20200"/>
                </a:lnTo>
                <a:lnTo>
                  <a:pt x="20520" y="20200"/>
                </a:lnTo>
                <a:lnTo>
                  <a:pt x="20520" y="20307"/>
                </a:lnTo>
                <a:lnTo>
                  <a:pt x="20556" y="20414"/>
                </a:lnTo>
                <a:lnTo>
                  <a:pt x="20627" y="20521"/>
                </a:lnTo>
                <a:lnTo>
                  <a:pt x="20699" y="20556"/>
                </a:lnTo>
                <a:lnTo>
                  <a:pt x="20805" y="20592"/>
                </a:lnTo>
                <a:lnTo>
                  <a:pt x="21019" y="20592"/>
                </a:lnTo>
                <a:lnTo>
                  <a:pt x="21126" y="20521"/>
                </a:lnTo>
                <a:lnTo>
                  <a:pt x="21197" y="20450"/>
                </a:lnTo>
                <a:lnTo>
                  <a:pt x="21233" y="20343"/>
                </a:lnTo>
                <a:lnTo>
                  <a:pt x="21233" y="20236"/>
                </a:lnTo>
                <a:lnTo>
                  <a:pt x="21197" y="20165"/>
                </a:lnTo>
                <a:lnTo>
                  <a:pt x="21197" y="20058"/>
                </a:lnTo>
                <a:lnTo>
                  <a:pt x="21304" y="20165"/>
                </a:lnTo>
                <a:lnTo>
                  <a:pt x="21375" y="20236"/>
                </a:lnTo>
                <a:lnTo>
                  <a:pt x="21411" y="20343"/>
                </a:lnTo>
                <a:lnTo>
                  <a:pt x="21447" y="20343"/>
                </a:lnTo>
                <a:lnTo>
                  <a:pt x="21447" y="20414"/>
                </a:lnTo>
                <a:lnTo>
                  <a:pt x="21447" y="20521"/>
                </a:lnTo>
                <a:lnTo>
                  <a:pt x="21482" y="20556"/>
                </a:lnTo>
                <a:lnTo>
                  <a:pt x="21518" y="20592"/>
                </a:lnTo>
                <a:lnTo>
                  <a:pt x="21554" y="20592"/>
                </a:lnTo>
                <a:lnTo>
                  <a:pt x="21518" y="20735"/>
                </a:lnTo>
                <a:lnTo>
                  <a:pt x="21482" y="20806"/>
                </a:lnTo>
                <a:lnTo>
                  <a:pt x="21518" y="20841"/>
                </a:lnTo>
                <a:lnTo>
                  <a:pt x="21589" y="20877"/>
                </a:lnTo>
                <a:lnTo>
                  <a:pt x="21660" y="20877"/>
                </a:lnTo>
                <a:lnTo>
                  <a:pt x="21874" y="20841"/>
                </a:lnTo>
                <a:lnTo>
                  <a:pt x="21981" y="20877"/>
                </a:lnTo>
                <a:lnTo>
                  <a:pt x="22052" y="20913"/>
                </a:lnTo>
                <a:lnTo>
                  <a:pt x="22124" y="21126"/>
                </a:lnTo>
                <a:lnTo>
                  <a:pt x="22159" y="21269"/>
                </a:lnTo>
                <a:lnTo>
                  <a:pt x="22230" y="21340"/>
                </a:lnTo>
                <a:lnTo>
                  <a:pt x="22302" y="21376"/>
                </a:lnTo>
                <a:lnTo>
                  <a:pt x="22444" y="21411"/>
                </a:lnTo>
                <a:lnTo>
                  <a:pt x="22480" y="21411"/>
                </a:lnTo>
                <a:lnTo>
                  <a:pt x="22551" y="21376"/>
                </a:lnTo>
                <a:lnTo>
                  <a:pt x="22622" y="21411"/>
                </a:lnTo>
                <a:lnTo>
                  <a:pt x="22658" y="21447"/>
                </a:lnTo>
                <a:lnTo>
                  <a:pt x="22694" y="21483"/>
                </a:lnTo>
                <a:lnTo>
                  <a:pt x="22729" y="21696"/>
                </a:lnTo>
                <a:lnTo>
                  <a:pt x="22800" y="21839"/>
                </a:lnTo>
                <a:lnTo>
                  <a:pt x="22872" y="21981"/>
                </a:lnTo>
                <a:lnTo>
                  <a:pt x="22979" y="22053"/>
                </a:lnTo>
                <a:lnTo>
                  <a:pt x="23085" y="22124"/>
                </a:lnTo>
                <a:lnTo>
                  <a:pt x="23228" y="22160"/>
                </a:lnTo>
                <a:lnTo>
                  <a:pt x="23335" y="22195"/>
                </a:lnTo>
                <a:lnTo>
                  <a:pt x="23406" y="22160"/>
                </a:lnTo>
                <a:lnTo>
                  <a:pt x="23442" y="22124"/>
                </a:lnTo>
                <a:lnTo>
                  <a:pt x="23477" y="22053"/>
                </a:lnTo>
                <a:lnTo>
                  <a:pt x="23442" y="21981"/>
                </a:lnTo>
                <a:lnTo>
                  <a:pt x="23335" y="21875"/>
                </a:lnTo>
                <a:lnTo>
                  <a:pt x="23513" y="21981"/>
                </a:lnTo>
                <a:lnTo>
                  <a:pt x="23655" y="21981"/>
                </a:lnTo>
                <a:lnTo>
                  <a:pt x="23727" y="21946"/>
                </a:lnTo>
                <a:lnTo>
                  <a:pt x="23798" y="21839"/>
                </a:lnTo>
                <a:lnTo>
                  <a:pt x="23869" y="21590"/>
                </a:lnTo>
                <a:lnTo>
                  <a:pt x="23940" y="21340"/>
                </a:lnTo>
                <a:lnTo>
                  <a:pt x="24047" y="21411"/>
                </a:lnTo>
                <a:lnTo>
                  <a:pt x="24119" y="21447"/>
                </a:lnTo>
                <a:lnTo>
                  <a:pt x="24190" y="21447"/>
                </a:lnTo>
                <a:lnTo>
                  <a:pt x="24261" y="21411"/>
                </a:lnTo>
                <a:lnTo>
                  <a:pt x="24297" y="21376"/>
                </a:lnTo>
                <a:lnTo>
                  <a:pt x="24332" y="21305"/>
                </a:lnTo>
                <a:lnTo>
                  <a:pt x="24368" y="21091"/>
                </a:lnTo>
                <a:lnTo>
                  <a:pt x="24368" y="20663"/>
                </a:lnTo>
                <a:lnTo>
                  <a:pt x="24368" y="20521"/>
                </a:lnTo>
                <a:lnTo>
                  <a:pt x="24404" y="20414"/>
                </a:lnTo>
                <a:lnTo>
                  <a:pt x="24475" y="20414"/>
                </a:lnTo>
                <a:lnTo>
                  <a:pt x="24582" y="20450"/>
                </a:lnTo>
                <a:lnTo>
                  <a:pt x="24795" y="20521"/>
                </a:lnTo>
                <a:lnTo>
                  <a:pt x="25045" y="20592"/>
                </a:lnTo>
                <a:lnTo>
                  <a:pt x="25152" y="20592"/>
                </a:lnTo>
                <a:lnTo>
                  <a:pt x="25223" y="20556"/>
                </a:lnTo>
                <a:lnTo>
                  <a:pt x="25294" y="20414"/>
                </a:lnTo>
                <a:lnTo>
                  <a:pt x="25330" y="20236"/>
                </a:lnTo>
                <a:lnTo>
                  <a:pt x="25330" y="19986"/>
                </a:lnTo>
                <a:lnTo>
                  <a:pt x="25294" y="19701"/>
                </a:lnTo>
                <a:lnTo>
                  <a:pt x="25223" y="19452"/>
                </a:lnTo>
                <a:lnTo>
                  <a:pt x="25152" y="19203"/>
                </a:lnTo>
                <a:lnTo>
                  <a:pt x="25045" y="19025"/>
                </a:lnTo>
                <a:lnTo>
                  <a:pt x="24938" y="18918"/>
                </a:lnTo>
                <a:lnTo>
                  <a:pt x="25009" y="18740"/>
                </a:lnTo>
                <a:lnTo>
                  <a:pt x="25045" y="18668"/>
                </a:lnTo>
                <a:lnTo>
                  <a:pt x="25080" y="18561"/>
                </a:lnTo>
                <a:lnTo>
                  <a:pt x="25080" y="18490"/>
                </a:lnTo>
                <a:lnTo>
                  <a:pt x="25080" y="18455"/>
                </a:lnTo>
                <a:lnTo>
                  <a:pt x="25045" y="18419"/>
                </a:lnTo>
                <a:lnTo>
                  <a:pt x="24974" y="18419"/>
                </a:lnTo>
                <a:lnTo>
                  <a:pt x="25009" y="18348"/>
                </a:lnTo>
                <a:lnTo>
                  <a:pt x="25009" y="18276"/>
                </a:lnTo>
                <a:lnTo>
                  <a:pt x="25009" y="18205"/>
                </a:lnTo>
                <a:lnTo>
                  <a:pt x="24938" y="18134"/>
                </a:lnTo>
                <a:lnTo>
                  <a:pt x="24867" y="18098"/>
                </a:lnTo>
                <a:lnTo>
                  <a:pt x="24760" y="18063"/>
                </a:lnTo>
                <a:lnTo>
                  <a:pt x="24439" y="18063"/>
                </a:lnTo>
                <a:lnTo>
                  <a:pt x="24332" y="18098"/>
                </a:lnTo>
                <a:lnTo>
                  <a:pt x="24261" y="18134"/>
                </a:lnTo>
                <a:lnTo>
                  <a:pt x="24190" y="18170"/>
                </a:lnTo>
                <a:lnTo>
                  <a:pt x="24154" y="18134"/>
                </a:lnTo>
                <a:lnTo>
                  <a:pt x="24083" y="18027"/>
                </a:lnTo>
                <a:lnTo>
                  <a:pt x="24154" y="17920"/>
                </a:lnTo>
                <a:lnTo>
                  <a:pt x="24190" y="17849"/>
                </a:lnTo>
                <a:lnTo>
                  <a:pt x="24225" y="17813"/>
                </a:lnTo>
                <a:lnTo>
                  <a:pt x="24190" y="17742"/>
                </a:lnTo>
                <a:lnTo>
                  <a:pt x="24154" y="17706"/>
                </a:lnTo>
                <a:lnTo>
                  <a:pt x="24083" y="17671"/>
                </a:lnTo>
                <a:lnTo>
                  <a:pt x="23976" y="17635"/>
                </a:lnTo>
                <a:lnTo>
                  <a:pt x="23940" y="17635"/>
                </a:lnTo>
                <a:lnTo>
                  <a:pt x="23940" y="17600"/>
                </a:lnTo>
                <a:lnTo>
                  <a:pt x="23905" y="17564"/>
                </a:lnTo>
                <a:lnTo>
                  <a:pt x="23834" y="17528"/>
                </a:lnTo>
                <a:lnTo>
                  <a:pt x="23655" y="17528"/>
                </a:lnTo>
                <a:lnTo>
                  <a:pt x="23584" y="17493"/>
                </a:lnTo>
                <a:lnTo>
                  <a:pt x="23513" y="17421"/>
                </a:lnTo>
                <a:lnTo>
                  <a:pt x="23442" y="17386"/>
                </a:lnTo>
                <a:lnTo>
                  <a:pt x="23406" y="17279"/>
                </a:lnTo>
                <a:lnTo>
                  <a:pt x="23406" y="17208"/>
                </a:lnTo>
                <a:lnTo>
                  <a:pt x="23406" y="17136"/>
                </a:lnTo>
                <a:lnTo>
                  <a:pt x="23370" y="17065"/>
                </a:lnTo>
                <a:lnTo>
                  <a:pt x="23335" y="17030"/>
                </a:lnTo>
                <a:lnTo>
                  <a:pt x="23299" y="16994"/>
                </a:lnTo>
                <a:lnTo>
                  <a:pt x="23228" y="17030"/>
                </a:lnTo>
                <a:lnTo>
                  <a:pt x="23157" y="17030"/>
                </a:lnTo>
                <a:lnTo>
                  <a:pt x="23014" y="17101"/>
                </a:lnTo>
                <a:lnTo>
                  <a:pt x="22872" y="17101"/>
                </a:lnTo>
                <a:lnTo>
                  <a:pt x="22800" y="17065"/>
                </a:lnTo>
                <a:lnTo>
                  <a:pt x="22765" y="17030"/>
                </a:lnTo>
                <a:lnTo>
                  <a:pt x="22658" y="16923"/>
                </a:lnTo>
                <a:lnTo>
                  <a:pt x="22587" y="16816"/>
                </a:lnTo>
                <a:lnTo>
                  <a:pt x="22515" y="16816"/>
                </a:lnTo>
                <a:lnTo>
                  <a:pt x="22444" y="16887"/>
                </a:lnTo>
                <a:lnTo>
                  <a:pt x="22337" y="16851"/>
                </a:lnTo>
                <a:lnTo>
                  <a:pt x="22337" y="16816"/>
                </a:lnTo>
                <a:lnTo>
                  <a:pt x="22337" y="16709"/>
                </a:lnTo>
                <a:lnTo>
                  <a:pt x="22302" y="16673"/>
                </a:lnTo>
                <a:lnTo>
                  <a:pt x="22195" y="16673"/>
                </a:lnTo>
                <a:lnTo>
                  <a:pt x="22195" y="16709"/>
                </a:lnTo>
                <a:lnTo>
                  <a:pt x="22088" y="16745"/>
                </a:lnTo>
                <a:lnTo>
                  <a:pt x="22017" y="16745"/>
                </a:lnTo>
                <a:lnTo>
                  <a:pt x="21910" y="16673"/>
                </a:lnTo>
                <a:lnTo>
                  <a:pt x="21874" y="16602"/>
                </a:lnTo>
                <a:lnTo>
                  <a:pt x="21803" y="16531"/>
                </a:lnTo>
                <a:lnTo>
                  <a:pt x="21732" y="16531"/>
                </a:lnTo>
                <a:lnTo>
                  <a:pt x="21696" y="16495"/>
                </a:lnTo>
                <a:lnTo>
                  <a:pt x="21625" y="16460"/>
                </a:lnTo>
                <a:lnTo>
                  <a:pt x="21554" y="16495"/>
                </a:lnTo>
                <a:lnTo>
                  <a:pt x="21482" y="16531"/>
                </a:lnTo>
                <a:lnTo>
                  <a:pt x="21447" y="16602"/>
                </a:lnTo>
                <a:lnTo>
                  <a:pt x="21375" y="16531"/>
                </a:lnTo>
                <a:lnTo>
                  <a:pt x="21340" y="16531"/>
                </a:lnTo>
                <a:lnTo>
                  <a:pt x="21375" y="16388"/>
                </a:lnTo>
                <a:lnTo>
                  <a:pt x="21375" y="16281"/>
                </a:lnTo>
                <a:lnTo>
                  <a:pt x="21375" y="16210"/>
                </a:lnTo>
                <a:lnTo>
                  <a:pt x="21304" y="16175"/>
                </a:lnTo>
                <a:lnTo>
                  <a:pt x="21233" y="16175"/>
                </a:lnTo>
                <a:lnTo>
                  <a:pt x="21197" y="16032"/>
                </a:lnTo>
                <a:lnTo>
                  <a:pt x="21090" y="15890"/>
                </a:lnTo>
                <a:lnTo>
                  <a:pt x="21055" y="15818"/>
                </a:lnTo>
                <a:lnTo>
                  <a:pt x="20984" y="15818"/>
                </a:lnTo>
                <a:lnTo>
                  <a:pt x="20877" y="15854"/>
                </a:lnTo>
                <a:lnTo>
                  <a:pt x="20770" y="15925"/>
                </a:lnTo>
                <a:lnTo>
                  <a:pt x="20770" y="15961"/>
                </a:lnTo>
                <a:lnTo>
                  <a:pt x="20734" y="16032"/>
                </a:lnTo>
                <a:lnTo>
                  <a:pt x="20699" y="15854"/>
                </a:lnTo>
                <a:lnTo>
                  <a:pt x="20663" y="15711"/>
                </a:lnTo>
                <a:lnTo>
                  <a:pt x="20663" y="15640"/>
                </a:lnTo>
                <a:lnTo>
                  <a:pt x="20592" y="15569"/>
                </a:lnTo>
                <a:lnTo>
                  <a:pt x="20520" y="15533"/>
                </a:lnTo>
                <a:lnTo>
                  <a:pt x="20378" y="15533"/>
                </a:lnTo>
                <a:lnTo>
                  <a:pt x="20378" y="15426"/>
                </a:lnTo>
                <a:lnTo>
                  <a:pt x="20378" y="15284"/>
                </a:lnTo>
                <a:lnTo>
                  <a:pt x="20378" y="15177"/>
                </a:lnTo>
                <a:lnTo>
                  <a:pt x="20342" y="15106"/>
                </a:lnTo>
                <a:lnTo>
                  <a:pt x="20271" y="15070"/>
                </a:lnTo>
                <a:lnTo>
                  <a:pt x="20164" y="15070"/>
                </a:lnTo>
                <a:lnTo>
                  <a:pt x="20093" y="15106"/>
                </a:lnTo>
                <a:lnTo>
                  <a:pt x="19950" y="15070"/>
                </a:lnTo>
                <a:lnTo>
                  <a:pt x="19808" y="15106"/>
                </a:lnTo>
                <a:lnTo>
                  <a:pt x="19808" y="15070"/>
                </a:lnTo>
                <a:lnTo>
                  <a:pt x="19808" y="14999"/>
                </a:lnTo>
                <a:lnTo>
                  <a:pt x="19737" y="14999"/>
                </a:lnTo>
                <a:lnTo>
                  <a:pt x="19701" y="15035"/>
                </a:lnTo>
                <a:lnTo>
                  <a:pt x="19594" y="15070"/>
                </a:lnTo>
                <a:lnTo>
                  <a:pt x="19523" y="15035"/>
                </a:lnTo>
                <a:lnTo>
                  <a:pt x="19416" y="14999"/>
                </a:lnTo>
                <a:lnTo>
                  <a:pt x="19594" y="14821"/>
                </a:lnTo>
                <a:lnTo>
                  <a:pt x="19594" y="14750"/>
                </a:lnTo>
                <a:lnTo>
                  <a:pt x="19594" y="14678"/>
                </a:lnTo>
                <a:lnTo>
                  <a:pt x="19523" y="14678"/>
                </a:lnTo>
                <a:lnTo>
                  <a:pt x="19416" y="14536"/>
                </a:lnTo>
                <a:lnTo>
                  <a:pt x="19309" y="14465"/>
                </a:lnTo>
                <a:lnTo>
                  <a:pt x="19238" y="14465"/>
                </a:lnTo>
                <a:lnTo>
                  <a:pt x="19167" y="14500"/>
                </a:lnTo>
                <a:lnTo>
                  <a:pt x="19131" y="14607"/>
                </a:lnTo>
                <a:lnTo>
                  <a:pt x="19095" y="14714"/>
                </a:lnTo>
                <a:lnTo>
                  <a:pt x="19060" y="14785"/>
                </a:lnTo>
                <a:lnTo>
                  <a:pt x="19024" y="14821"/>
                </a:lnTo>
                <a:lnTo>
                  <a:pt x="18953" y="14821"/>
                </a:lnTo>
                <a:lnTo>
                  <a:pt x="18775" y="14785"/>
                </a:lnTo>
                <a:lnTo>
                  <a:pt x="18704" y="14785"/>
                </a:lnTo>
                <a:lnTo>
                  <a:pt x="18668" y="14821"/>
                </a:lnTo>
                <a:lnTo>
                  <a:pt x="18597" y="14856"/>
                </a:lnTo>
                <a:lnTo>
                  <a:pt x="18419" y="14643"/>
                </a:lnTo>
                <a:lnTo>
                  <a:pt x="18383" y="14607"/>
                </a:lnTo>
                <a:lnTo>
                  <a:pt x="18312" y="14536"/>
                </a:lnTo>
                <a:lnTo>
                  <a:pt x="18240" y="14536"/>
                </a:lnTo>
                <a:lnTo>
                  <a:pt x="18205" y="14571"/>
                </a:lnTo>
                <a:lnTo>
                  <a:pt x="18240" y="14607"/>
                </a:lnTo>
                <a:lnTo>
                  <a:pt x="18276" y="14714"/>
                </a:lnTo>
                <a:lnTo>
                  <a:pt x="18383" y="14892"/>
                </a:lnTo>
                <a:lnTo>
                  <a:pt x="18419" y="14963"/>
                </a:lnTo>
                <a:lnTo>
                  <a:pt x="18347" y="14963"/>
                </a:lnTo>
                <a:lnTo>
                  <a:pt x="18134" y="14928"/>
                </a:lnTo>
                <a:lnTo>
                  <a:pt x="17991" y="14821"/>
                </a:lnTo>
                <a:lnTo>
                  <a:pt x="17849" y="14678"/>
                </a:lnTo>
                <a:lnTo>
                  <a:pt x="17813" y="14643"/>
                </a:lnTo>
                <a:lnTo>
                  <a:pt x="17813" y="14607"/>
                </a:lnTo>
                <a:lnTo>
                  <a:pt x="17777" y="14571"/>
                </a:lnTo>
                <a:lnTo>
                  <a:pt x="17528" y="14571"/>
                </a:lnTo>
                <a:lnTo>
                  <a:pt x="17528" y="14500"/>
                </a:lnTo>
                <a:lnTo>
                  <a:pt x="17492" y="14465"/>
                </a:lnTo>
                <a:lnTo>
                  <a:pt x="17421" y="14465"/>
                </a:lnTo>
                <a:lnTo>
                  <a:pt x="17314" y="14536"/>
                </a:lnTo>
                <a:lnTo>
                  <a:pt x="17172" y="14607"/>
                </a:lnTo>
                <a:lnTo>
                  <a:pt x="17065" y="14643"/>
                </a:lnTo>
                <a:lnTo>
                  <a:pt x="16815" y="14607"/>
                </a:lnTo>
                <a:lnTo>
                  <a:pt x="16780" y="14643"/>
                </a:lnTo>
                <a:lnTo>
                  <a:pt x="16709" y="14678"/>
                </a:lnTo>
                <a:lnTo>
                  <a:pt x="16566" y="14821"/>
                </a:lnTo>
                <a:lnTo>
                  <a:pt x="16530" y="14928"/>
                </a:lnTo>
                <a:lnTo>
                  <a:pt x="16530" y="15035"/>
                </a:lnTo>
                <a:lnTo>
                  <a:pt x="16530" y="15141"/>
                </a:lnTo>
                <a:lnTo>
                  <a:pt x="16530" y="15213"/>
                </a:lnTo>
                <a:lnTo>
                  <a:pt x="16566" y="15284"/>
                </a:lnTo>
                <a:lnTo>
                  <a:pt x="16388" y="15391"/>
                </a:lnTo>
                <a:lnTo>
                  <a:pt x="16245" y="15498"/>
                </a:lnTo>
                <a:lnTo>
                  <a:pt x="16174" y="15569"/>
                </a:lnTo>
                <a:lnTo>
                  <a:pt x="16174" y="15605"/>
                </a:lnTo>
                <a:lnTo>
                  <a:pt x="16174" y="15676"/>
                </a:lnTo>
                <a:lnTo>
                  <a:pt x="16174" y="15711"/>
                </a:lnTo>
                <a:lnTo>
                  <a:pt x="16317" y="15818"/>
                </a:lnTo>
                <a:lnTo>
                  <a:pt x="16459" y="15890"/>
                </a:lnTo>
                <a:lnTo>
                  <a:pt x="16388" y="16103"/>
                </a:lnTo>
                <a:lnTo>
                  <a:pt x="16352" y="16175"/>
                </a:lnTo>
                <a:lnTo>
                  <a:pt x="16317" y="16210"/>
                </a:lnTo>
                <a:lnTo>
                  <a:pt x="16281" y="16210"/>
                </a:lnTo>
                <a:lnTo>
                  <a:pt x="16245" y="16246"/>
                </a:lnTo>
                <a:lnTo>
                  <a:pt x="16245" y="16317"/>
                </a:lnTo>
                <a:lnTo>
                  <a:pt x="16281" y="16460"/>
                </a:lnTo>
                <a:lnTo>
                  <a:pt x="16317" y="16531"/>
                </a:lnTo>
                <a:lnTo>
                  <a:pt x="16352" y="16709"/>
                </a:lnTo>
                <a:lnTo>
                  <a:pt x="16352" y="16745"/>
                </a:lnTo>
                <a:lnTo>
                  <a:pt x="16388" y="16780"/>
                </a:lnTo>
                <a:lnTo>
                  <a:pt x="16424" y="16816"/>
                </a:lnTo>
                <a:lnTo>
                  <a:pt x="16602" y="16780"/>
                </a:lnTo>
                <a:lnTo>
                  <a:pt x="16673" y="16745"/>
                </a:lnTo>
                <a:lnTo>
                  <a:pt x="16709" y="16851"/>
                </a:lnTo>
                <a:lnTo>
                  <a:pt x="16744" y="16923"/>
                </a:lnTo>
                <a:lnTo>
                  <a:pt x="16815" y="17030"/>
                </a:lnTo>
                <a:lnTo>
                  <a:pt x="16922" y="17065"/>
                </a:lnTo>
                <a:lnTo>
                  <a:pt x="16922" y="17101"/>
                </a:lnTo>
                <a:lnTo>
                  <a:pt x="16887" y="17350"/>
                </a:lnTo>
                <a:lnTo>
                  <a:pt x="16922" y="17386"/>
                </a:lnTo>
                <a:lnTo>
                  <a:pt x="16958" y="17421"/>
                </a:lnTo>
                <a:lnTo>
                  <a:pt x="17029" y="17457"/>
                </a:lnTo>
                <a:lnTo>
                  <a:pt x="17100" y="17421"/>
                </a:lnTo>
                <a:lnTo>
                  <a:pt x="17100" y="17457"/>
                </a:lnTo>
                <a:lnTo>
                  <a:pt x="17100" y="17671"/>
                </a:lnTo>
                <a:lnTo>
                  <a:pt x="17172" y="17885"/>
                </a:lnTo>
                <a:lnTo>
                  <a:pt x="17207" y="17956"/>
                </a:lnTo>
                <a:lnTo>
                  <a:pt x="17243" y="17956"/>
                </a:lnTo>
                <a:lnTo>
                  <a:pt x="17314" y="17991"/>
                </a:lnTo>
                <a:lnTo>
                  <a:pt x="17385" y="17956"/>
                </a:lnTo>
                <a:lnTo>
                  <a:pt x="17457" y="17849"/>
                </a:lnTo>
                <a:lnTo>
                  <a:pt x="17492" y="17706"/>
                </a:lnTo>
                <a:lnTo>
                  <a:pt x="17564" y="17635"/>
                </a:lnTo>
                <a:lnTo>
                  <a:pt x="17599" y="17600"/>
                </a:lnTo>
                <a:lnTo>
                  <a:pt x="17777" y="17600"/>
                </a:lnTo>
                <a:lnTo>
                  <a:pt x="17813" y="17564"/>
                </a:lnTo>
                <a:lnTo>
                  <a:pt x="17849" y="17528"/>
                </a:lnTo>
                <a:lnTo>
                  <a:pt x="17849" y="17421"/>
                </a:lnTo>
                <a:lnTo>
                  <a:pt x="17955" y="17457"/>
                </a:lnTo>
                <a:lnTo>
                  <a:pt x="17991" y="17528"/>
                </a:lnTo>
                <a:lnTo>
                  <a:pt x="18062" y="17564"/>
                </a:lnTo>
                <a:lnTo>
                  <a:pt x="18134" y="17600"/>
                </a:lnTo>
                <a:lnTo>
                  <a:pt x="18169" y="17564"/>
                </a:lnTo>
                <a:lnTo>
                  <a:pt x="18205" y="17528"/>
                </a:lnTo>
                <a:lnTo>
                  <a:pt x="18240" y="17528"/>
                </a:lnTo>
                <a:lnTo>
                  <a:pt x="18312" y="17600"/>
                </a:lnTo>
                <a:lnTo>
                  <a:pt x="18312" y="17778"/>
                </a:lnTo>
                <a:lnTo>
                  <a:pt x="18240" y="17920"/>
                </a:lnTo>
                <a:lnTo>
                  <a:pt x="18205" y="17956"/>
                </a:lnTo>
                <a:lnTo>
                  <a:pt x="18134" y="18098"/>
                </a:lnTo>
                <a:lnTo>
                  <a:pt x="18134" y="18134"/>
                </a:lnTo>
                <a:lnTo>
                  <a:pt x="18169" y="18170"/>
                </a:lnTo>
                <a:lnTo>
                  <a:pt x="18240" y="18170"/>
                </a:lnTo>
                <a:lnTo>
                  <a:pt x="18240" y="18276"/>
                </a:lnTo>
                <a:lnTo>
                  <a:pt x="18347" y="18348"/>
                </a:lnTo>
                <a:lnTo>
                  <a:pt x="18454" y="18383"/>
                </a:lnTo>
                <a:lnTo>
                  <a:pt x="18525" y="18348"/>
                </a:lnTo>
                <a:lnTo>
                  <a:pt x="18597" y="18276"/>
                </a:lnTo>
                <a:lnTo>
                  <a:pt x="18668" y="18205"/>
                </a:lnTo>
                <a:lnTo>
                  <a:pt x="18704" y="18134"/>
                </a:lnTo>
                <a:lnTo>
                  <a:pt x="18739" y="18098"/>
                </a:lnTo>
                <a:lnTo>
                  <a:pt x="18775" y="18134"/>
                </a:lnTo>
                <a:lnTo>
                  <a:pt x="18810" y="18241"/>
                </a:lnTo>
                <a:lnTo>
                  <a:pt x="18846" y="18276"/>
                </a:lnTo>
                <a:lnTo>
                  <a:pt x="18775" y="18312"/>
                </a:lnTo>
                <a:lnTo>
                  <a:pt x="18704" y="18419"/>
                </a:lnTo>
                <a:lnTo>
                  <a:pt x="18739" y="18490"/>
                </a:lnTo>
                <a:lnTo>
                  <a:pt x="18775" y="18526"/>
                </a:lnTo>
                <a:lnTo>
                  <a:pt x="18846" y="18561"/>
                </a:lnTo>
                <a:lnTo>
                  <a:pt x="18917" y="18561"/>
                </a:lnTo>
                <a:lnTo>
                  <a:pt x="18989" y="18490"/>
                </a:lnTo>
                <a:lnTo>
                  <a:pt x="19060" y="18419"/>
                </a:lnTo>
                <a:lnTo>
                  <a:pt x="19095" y="18419"/>
                </a:lnTo>
                <a:lnTo>
                  <a:pt x="19202" y="18276"/>
                </a:lnTo>
                <a:lnTo>
                  <a:pt x="19238" y="18276"/>
                </a:lnTo>
                <a:lnTo>
                  <a:pt x="19202" y="18490"/>
                </a:lnTo>
                <a:lnTo>
                  <a:pt x="19202" y="18526"/>
                </a:lnTo>
                <a:lnTo>
                  <a:pt x="19167" y="18740"/>
                </a:lnTo>
                <a:lnTo>
                  <a:pt x="19202" y="18775"/>
                </a:lnTo>
                <a:lnTo>
                  <a:pt x="19167" y="18953"/>
                </a:lnTo>
                <a:lnTo>
                  <a:pt x="19131" y="19167"/>
                </a:lnTo>
                <a:lnTo>
                  <a:pt x="19131" y="19203"/>
                </a:lnTo>
                <a:lnTo>
                  <a:pt x="19167" y="19238"/>
                </a:lnTo>
                <a:lnTo>
                  <a:pt x="18419" y="19523"/>
                </a:lnTo>
                <a:lnTo>
                  <a:pt x="17564" y="19808"/>
                </a:lnTo>
                <a:lnTo>
                  <a:pt x="16958" y="19986"/>
                </a:lnTo>
                <a:lnTo>
                  <a:pt x="16388" y="20200"/>
                </a:lnTo>
                <a:lnTo>
                  <a:pt x="16103" y="20343"/>
                </a:lnTo>
                <a:lnTo>
                  <a:pt x="15818" y="20485"/>
                </a:lnTo>
                <a:lnTo>
                  <a:pt x="15604" y="20628"/>
                </a:lnTo>
                <a:lnTo>
                  <a:pt x="15390" y="20806"/>
                </a:lnTo>
                <a:lnTo>
                  <a:pt x="15177" y="20984"/>
                </a:lnTo>
                <a:lnTo>
                  <a:pt x="15034" y="21162"/>
                </a:lnTo>
                <a:lnTo>
                  <a:pt x="14785" y="21483"/>
                </a:lnTo>
                <a:lnTo>
                  <a:pt x="14642" y="21839"/>
                </a:lnTo>
                <a:lnTo>
                  <a:pt x="14535" y="21162"/>
                </a:lnTo>
                <a:lnTo>
                  <a:pt x="14500" y="20663"/>
                </a:lnTo>
                <a:lnTo>
                  <a:pt x="14464" y="20165"/>
                </a:lnTo>
                <a:lnTo>
                  <a:pt x="14428" y="19167"/>
                </a:lnTo>
                <a:lnTo>
                  <a:pt x="14464" y="18668"/>
                </a:lnTo>
                <a:lnTo>
                  <a:pt x="14500" y="18134"/>
                </a:lnTo>
                <a:lnTo>
                  <a:pt x="14607" y="17101"/>
                </a:lnTo>
                <a:lnTo>
                  <a:pt x="14785" y="16103"/>
                </a:lnTo>
                <a:lnTo>
                  <a:pt x="14998" y="15284"/>
                </a:lnTo>
                <a:lnTo>
                  <a:pt x="15105" y="15141"/>
                </a:lnTo>
                <a:lnTo>
                  <a:pt x="15248" y="14892"/>
                </a:lnTo>
                <a:lnTo>
                  <a:pt x="15462" y="14536"/>
                </a:lnTo>
                <a:lnTo>
                  <a:pt x="15533" y="14358"/>
                </a:lnTo>
                <a:lnTo>
                  <a:pt x="15747" y="14037"/>
                </a:lnTo>
                <a:lnTo>
                  <a:pt x="16067" y="13610"/>
                </a:lnTo>
                <a:lnTo>
                  <a:pt x="16317" y="13360"/>
                </a:lnTo>
                <a:lnTo>
                  <a:pt x="16566" y="13111"/>
                </a:lnTo>
                <a:lnTo>
                  <a:pt x="16851" y="12861"/>
                </a:lnTo>
                <a:lnTo>
                  <a:pt x="17172" y="12612"/>
                </a:lnTo>
                <a:lnTo>
                  <a:pt x="17920" y="12113"/>
                </a:lnTo>
                <a:lnTo>
                  <a:pt x="18704" y="11615"/>
                </a:lnTo>
                <a:lnTo>
                  <a:pt x="19559" y="11116"/>
                </a:lnTo>
                <a:lnTo>
                  <a:pt x="20378" y="10653"/>
                </a:lnTo>
                <a:lnTo>
                  <a:pt x="21126" y="10118"/>
                </a:lnTo>
                <a:lnTo>
                  <a:pt x="21162" y="10154"/>
                </a:lnTo>
                <a:lnTo>
                  <a:pt x="21090" y="10261"/>
                </a:lnTo>
                <a:lnTo>
                  <a:pt x="21233" y="10190"/>
                </a:lnTo>
                <a:lnTo>
                  <a:pt x="21340" y="10190"/>
                </a:lnTo>
                <a:lnTo>
                  <a:pt x="21411" y="10154"/>
                </a:lnTo>
                <a:lnTo>
                  <a:pt x="21447" y="10118"/>
                </a:lnTo>
                <a:lnTo>
                  <a:pt x="21518" y="10047"/>
                </a:lnTo>
                <a:lnTo>
                  <a:pt x="21696" y="9833"/>
                </a:lnTo>
                <a:lnTo>
                  <a:pt x="21589" y="9869"/>
                </a:lnTo>
                <a:lnTo>
                  <a:pt x="21660" y="9762"/>
                </a:lnTo>
                <a:lnTo>
                  <a:pt x="21696" y="9833"/>
                </a:lnTo>
                <a:lnTo>
                  <a:pt x="21732" y="9976"/>
                </a:lnTo>
                <a:lnTo>
                  <a:pt x="21767" y="10011"/>
                </a:lnTo>
                <a:lnTo>
                  <a:pt x="21839" y="10047"/>
                </a:lnTo>
                <a:lnTo>
                  <a:pt x="21874" y="10047"/>
                </a:lnTo>
                <a:lnTo>
                  <a:pt x="21910" y="9976"/>
                </a:lnTo>
                <a:lnTo>
                  <a:pt x="21945" y="9905"/>
                </a:lnTo>
                <a:lnTo>
                  <a:pt x="21945" y="9655"/>
                </a:lnTo>
                <a:lnTo>
                  <a:pt x="22017" y="9691"/>
                </a:lnTo>
                <a:lnTo>
                  <a:pt x="22124" y="9691"/>
                </a:lnTo>
                <a:lnTo>
                  <a:pt x="22124" y="9655"/>
                </a:lnTo>
                <a:lnTo>
                  <a:pt x="22159" y="9584"/>
                </a:lnTo>
                <a:lnTo>
                  <a:pt x="22159" y="9513"/>
                </a:lnTo>
                <a:lnTo>
                  <a:pt x="22195" y="9441"/>
                </a:lnTo>
                <a:lnTo>
                  <a:pt x="22266" y="9299"/>
                </a:lnTo>
                <a:lnTo>
                  <a:pt x="22337" y="9228"/>
                </a:lnTo>
                <a:lnTo>
                  <a:pt x="22480" y="9156"/>
                </a:lnTo>
                <a:lnTo>
                  <a:pt x="22551" y="9228"/>
                </a:lnTo>
                <a:lnTo>
                  <a:pt x="22587" y="9299"/>
                </a:lnTo>
                <a:lnTo>
                  <a:pt x="22658" y="9406"/>
                </a:lnTo>
                <a:lnTo>
                  <a:pt x="22694" y="9513"/>
                </a:lnTo>
                <a:lnTo>
                  <a:pt x="22765" y="9584"/>
                </a:lnTo>
                <a:lnTo>
                  <a:pt x="22872" y="9584"/>
                </a:lnTo>
                <a:lnTo>
                  <a:pt x="23014" y="9548"/>
                </a:lnTo>
                <a:lnTo>
                  <a:pt x="23121" y="9441"/>
                </a:lnTo>
                <a:lnTo>
                  <a:pt x="23085" y="9726"/>
                </a:lnTo>
                <a:lnTo>
                  <a:pt x="23050" y="9798"/>
                </a:lnTo>
                <a:lnTo>
                  <a:pt x="23050" y="9869"/>
                </a:lnTo>
                <a:lnTo>
                  <a:pt x="23050" y="9940"/>
                </a:lnTo>
                <a:lnTo>
                  <a:pt x="23085" y="10011"/>
                </a:lnTo>
                <a:lnTo>
                  <a:pt x="23121" y="10047"/>
                </a:lnTo>
                <a:lnTo>
                  <a:pt x="23157" y="10047"/>
                </a:lnTo>
                <a:lnTo>
                  <a:pt x="23299" y="10225"/>
                </a:lnTo>
                <a:lnTo>
                  <a:pt x="23442" y="10368"/>
                </a:lnTo>
                <a:lnTo>
                  <a:pt x="23549" y="10475"/>
                </a:lnTo>
                <a:lnTo>
                  <a:pt x="23584" y="10581"/>
                </a:lnTo>
                <a:lnTo>
                  <a:pt x="23584" y="10688"/>
                </a:lnTo>
                <a:lnTo>
                  <a:pt x="23549" y="10795"/>
                </a:lnTo>
                <a:lnTo>
                  <a:pt x="23477" y="10973"/>
                </a:lnTo>
                <a:lnTo>
                  <a:pt x="23477" y="11045"/>
                </a:lnTo>
                <a:lnTo>
                  <a:pt x="23477" y="11116"/>
                </a:lnTo>
                <a:lnTo>
                  <a:pt x="23584" y="11223"/>
                </a:lnTo>
                <a:lnTo>
                  <a:pt x="23727" y="11258"/>
                </a:lnTo>
                <a:lnTo>
                  <a:pt x="23798" y="11258"/>
                </a:lnTo>
                <a:lnTo>
                  <a:pt x="23834" y="11330"/>
                </a:lnTo>
                <a:lnTo>
                  <a:pt x="23869" y="11401"/>
                </a:lnTo>
                <a:lnTo>
                  <a:pt x="23905" y="11508"/>
                </a:lnTo>
                <a:lnTo>
                  <a:pt x="23905" y="11757"/>
                </a:lnTo>
                <a:lnTo>
                  <a:pt x="23940" y="11828"/>
                </a:lnTo>
                <a:lnTo>
                  <a:pt x="24047" y="11864"/>
                </a:lnTo>
                <a:lnTo>
                  <a:pt x="24083" y="11828"/>
                </a:lnTo>
                <a:lnTo>
                  <a:pt x="24154" y="11793"/>
                </a:lnTo>
                <a:lnTo>
                  <a:pt x="24225" y="11757"/>
                </a:lnTo>
                <a:lnTo>
                  <a:pt x="24404" y="11757"/>
                </a:lnTo>
                <a:lnTo>
                  <a:pt x="24510" y="11721"/>
                </a:lnTo>
                <a:lnTo>
                  <a:pt x="24582" y="11686"/>
                </a:lnTo>
                <a:lnTo>
                  <a:pt x="24760" y="11579"/>
                </a:lnTo>
                <a:lnTo>
                  <a:pt x="24902" y="11650"/>
                </a:lnTo>
                <a:lnTo>
                  <a:pt x="25045" y="11793"/>
                </a:lnTo>
                <a:lnTo>
                  <a:pt x="25152" y="11900"/>
                </a:lnTo>
                <a:lnTo>
                  <a:pt x="25223" y="12042"/>
                </a:lnTo>
                <a:lnTo>
                  <a:pt x="25223" y="12078"/>
                </a:lnTo>
                <a:lnTo>
                  <a:pt x="25365" y="12291"/>
                </a:lnTo>
                <a:lnTo>
                  <a:pt x="25401" y="12363"/>
                </a:lnTo>
                <a:lnTo>
                  <a:pt x="25472" y="12363"/>
                </a:lnTo>
                <a:lnTo>
                  <a:pt x="25544" y="12327"/>
                </a:lnTo>
                <a:lnTo>
                  <a:pt x="25579" y="12291"/>
                </a:lnTo>
                <a:lnTo>
                  <a:pt x="25615" y="12220"/>
                </a:lnTo>
                <a:lnTo>
                  <a:pt x="25686" y="12006"/>
                </a:lnTo>
                <a:lnTo>
                  <a:pt x="25757" y="11793"/>
                </a:lnTo>
                <a:lnTo>
                  <a:pt x="25829" y="11757"/>
                </a:lnTo>
                <a:lnTo>
                  <a:pt x="25900" y="11757"/>
                </a:lnTo>
                <a:lnTo>
                  <a:pt x="26007" y="11828"/>
                </a:lnTo>
                <a:lnTo>
                  <a:pt x="26220" y="11828"/>
                </a:lnTo>
                <a:lnTo>
                  <a:pt x="26256" y="11757"/>
                </a:lnTo>
                <a:lnTo>
                  <a:pt x="26327" y="11721"/>
                </a:lnTo>
                <a:lnTo>
                  <a:pt x="26470" y="11686"/>
                </a:lnTo>
                <a:lnTo>
                  <a:pt x="26505" y="11686"/>
                </a:lnTo>
                <a:lnTo>
                  <a:pt x="26541" y="11721"/>
                </a:lnTo>
                <a:lnTo>
                  <a:pt x="26577" y="11757"/>
                </a:lnTo>
                <a:lnTo>
                  <a:pt x="26612" y="11828"/>
                </a:lnTo>
                <a:lnTo>
                  <a:pt x="26612" y="11900"/>
                </a:lnTo>
                <a:lnTo>
                  <a:pt x="26648" y="12006"/>
                </a:lnTo>
                <a:lnTo>
                  <a:pt x="26684" y="12042"/>
                </a:lnTo>
                <a:lnTo>
                  <a:pt x="26755" y="12042"/>
                </a:lnTo>
                <a:lnTo>
                  <a:pt x="26826" y="12006"/>
                </a:lnTo>
                <a:lnTo>
                  <a:pt x="27004" y="11864"/>
                </a:lnTo>
                <a:lnTo>
                  <a:pt x="27396" y="11472"/>
                </a:lnTo>
                <a:lnTo>
                  <a:pt x="27574" y="11365"/>
                </a:lnTo>
                <a:lnTo>
                  <a:pt x="27859" y="11223"/>
                </a:lnTo>
                <a:lnTo>
                  <a:pt x="27966" y="11151"/>
                </a:lnTo>
                <a:lnTo>
                  <a:pt x="28037" y="11116"/>
                </a:lnTo>
                <a:lnTo>
                  <a:pt x="28073" y="11045"/>
                </a:lnTo>
                <a:lnTo>
                  <a:pt x="28073" y="10973"/>
                </a:lnTo>
                <a:lnTo>
                  <a:pt x="28073" y="10938"/>
                </a:lnTo>
                <a:lnTo>
                  <a:pt x="28037" y="10866"/>
                </a:lnTo>
                <a:lnTo>
                  <a:pt x="27966" y="10795"/>
                </a:lnTo>
                <a:lnTo>
                  <a:pt x="27824" y="10760"/>
                </a:lnTo>
                <a:lnTo>
                  <a:pt x="27681" y="10688"/>
                </a:lnTo>
                <a:lnTo>
                  <a:pt x="27574" y="10653"/>
                </a:lnTo>
                <a:lnTo>
                  <a:pt x="27467" y="10581"/>
                </a:lnTo>
                <a:lnTo>
                  <a:pt x="27432" y="10510"/>
                </a:lnTo>
                <a:lnTo>
                  <a:pt x="27432" y="10439"/>
                </a:lnTo>
                <a:lnTo>
                  <a:pt x="27432" y="10403"/>
                </a:lnTo>
                <a:lnTo>
                  <a:pt x="27503" y="10368"/>
                </a:lnTo>
                <a:lnTo>
                  <a:pt x="27539" y="10332"/>
                </a:lnTo>
                <a:lnTo>
                  <a:pt x="27610" y="10368"/>
                </a:lnTo>
                <a:lnTo>
                  <a:pt x="27859" y="10403"/>
                </a:lnTo>
                <a:lnTo>
                  <a:pt x="27930" y="10368"/>
                </a:lnTo>
                <a:lnTo>
                  <a:pt x="27966" y="10368"/>
                </a:lnTo>
                <a:lnTo>
                  <a:pt x="28144" y="10190"/>
                </a:lnTo>
                <a:lnTo>
                  <a:pt x="28251" y="10118"/>
                </a:lnTo>
                <a:lnTo>
                  <a:pt x="28358" y="10118"/>
                </a:lnTo>
                <a:lnTo>
                  <a:pt x="28572" y="10190"/>
                </a:lnTo>
                <a:lnTo>
                  <a:pt x="28821" y="10225"/>
                </a:lnTo>
                <a:lnTo>
                  <a:pt x="29106" y="10225"/>
                </a:lnTo>
                <a:lnTo>
                  <a:pt x="29106" y="10154"/>
                </a:lnTo>
                <a:lnTo>
                  <a:pt x="29106" y="10083"/>
                </a:lnTo>
                <a:lnTo>
                  <a:pt x="29070" y="10047"/>
                </a:lnTo>
                <a:lnTo>
                  <a:pt x="29035" y="10011"/>
                </a:lnTo>
                <a:lnTo>
                  <a:pt x="28964" y="9940"/>
                </a:lnTo>
                <a:lnTo>
                  <a:pt x="28821" y="9762"/>
                </a:lnTo>
                <a:lnTo>
                  <a:pt x="28679" y="9477"/>
                </a:lnTo>
                <a:lnTo>
                  <a:pt x="28536" y="9263"/>
                </a:lnTo>
                <a:lnTo>
                  <a:pt x="28536" y="9228"/>
                </a:lnTo>
                <a:lnTo>
                  <a:pt x="28643" y="9192"/>
                </a:lnTo>
                <a:lnTo>
                  <a:pt x="28750" y="9121"/>
                </a:lnTo>
                <a:lnTo>
                  <a:pt x="28892" y="9014"/>
                </a:lnTo>
                <a:lnTo>
                  <a:pt x="28999" y="8907"/>
                </a:lnTo>
                <a:lnTo>
                  <a:pt x="29035" y="8800"/>
                </a:lnTo>
                <a:lnTo>
                  <a:pt x="29106" y="8586"/>
                </a:lnTo>
                <a:lnTo>
                  <a:pt x="29106" y="8337"/>
                </a:lnTo>
                <a:lnTo>
                  <a:pt x="29070" y="8230"/>
                </a:lnTo>
                <a:lnTo>
                  <a:pt x="29035" y="8088"/>
                </a:lnTo>
                <a:lnTo>
                  <a:pt x="28928" y="8016"/>
                </a:lnTo>
                <a:lnTo>
                  <a:pt x="28821" y="7945"/>
                </a:lnTo>
                <a:lnTo>
                  <a:pt x="28358" y="7874"/>
                </a:lnTo>
                <a:lnTo>
                  <a:pt x="28322" y="7838"/>
                </a:lnTo>
                <a:lnTo>
                  <a:pt x="28322" y="7803"/>
                </a:lnTo>
                <a:lnTo>
                  <a:pt x="28394" y="7696"/>
                </a:lnTo>
                <a:lnTo>
                  <a:pt x="28429" y="7589"/>
                </a:lnTo>
                <a:lnTo>
                  <a:pt x="28429" y="7446"/>
                </a:lnTo>
                <a:lnTo>
                  <a:pt x="28394" y="7340"/>
                </a:lnTo>
                <a:lnTo>
                  <a:pt x="28429" y="7268"/>
                </a:lnTo>
                <a:lnTo>
                  <a:pt x="28607" y="7197"/>
                </a:lnTo>
                <a:lnTo>
                  <a:pt x="28714" y="7126"/>
                </a:lnTo>
                <a:lnTo>
                  <a:pt x="28785" y="7055"/>
                </a:lnTo>
                <a:lnTo>
                  <a:pt x="28821" y="6983"/>
                </a:lnTo>
                <a:lnTo>
                  <a:pt x="28821" y="6948"/>
                </a:lnTo>
                <a:lnTo>
                  <a:pt x="28821" y="6876"/>
                </a:lnTo>
                <a:lnTo>
                  <a:pt x="28785" y="6805"/>
                </a:lnTo>
                <a:lnTo>
                  <a:pt x="28714" y="6770"/>
                </a:lnTo>
                <a:lnTo>
                  <a:pt x="28607" y="6698"/>
                </a:lnTo>
                <a:lnTo>
                  <a:pt x="28322" y="6627"/>
                </a:lnTo>
                <a:lnTo>
                  <a:pt x="28251" y="6591"/>
                </a:lnTo>
                <a:lnTo>
                  <a:pt x="28322" y="6556"/>
                </a:lnTo>
                <a:lnTo>
                  <a:pt x="28572" y="6485"/>
                </a:lnTo>
                <a:lnTo>
                  <a:pt x="28679" y="6449"/>
                </a:lnTo>
                <a:lnTo>
                  <a:pt x="28750" y="6378"/>
                </a:lnTo>
                <a:lnTo>
                  <a:pt x="28821" y="6306"/>
                </a:lnTo>
                <a:lnTo>
                  <a:pt x="28821" y="6235"/>
                </a:lnTo>
                <a:lnTo>
                  <a:pt x="28857" y="6164"/>
                </a:lnTo>
                <a:lnTo>
                  <a:pt x="28821" y="6057"/>
                </a:lnTo>
                <a:lnTo>
                  <a:pt x="28785" y="5986"/>
                </a:lnTo>
                <a:lnTo>
                  <a:pt x="28714" y="5915"/>
                </a:lnTo>
                <a:lnTo>
                  <a:pt x="28643" y="5843"/>
                </a:lnTo>
                <a:lnTo>
                  <a:pt x="28465" y="5736"/>
                </a:lnTo>
                <a:lnTo>
                  <a:pt x="28287" y="5630"/>
                </a:lnTo>
                <a:lnTo>
                  <a:pt x="28144" y="5594"/>
                </a:lnTo>
                <a:lnTo>
                  <a:pt x="28002" y="5594"/>
                </a:lnTo>
                <a:lnTo>
                  <a:pt x="27895" y="5630"/>
                </a:lnTo>
                <a:lnTo>
                  <a:pt x="27788" y="5701"/>
                </a:lnTo>
                <a:lnTo>
                  <a:pt x="27717" y="5808"/>
                </a:lnTo>
                <a:lnTo>
                  <a:pt x="27681" y="5915"/>
                </a:lnTo>
                <a:lnTo>
                  <a:pt x="27539" y="5772"/>
                </a:lnTo>
                <a:lnTo>
                  <a:pt x="27360" y="5558"/>
                </a:lnTo>
                <a:lnTo>
                  <a:pt x="27325" y="5523"/>
                </a:lnTo>
                <a:lnTo>
                  <a:pt x="27218" y="5523"/>
                </a:lnTo>
                <a:lnTo>
                  <a:pt x="27182" y="5558"/>
                </a:lnTo>
                <a:lnTo>
                  <a:pt x="27147" y="5630"/>
                </a:lnTo>
                <a:lnTo>
                  <a:pt x="27147" y="5665"/>
                </a:lnTo>
                <a:lnTo>
                  <a:pt x="27040" y="5772"/>
                </a:lnTo>
                <a:lnTo>
                  <a:pt x="27004" y="5808"/>
                </a:lnTo>
                <a:lnTo>
                  <a:pt x="26862" y="5808"/>
                </a:lnTo>
                <a:lnTo>
                  <a:pt x="26826" y="5736"/>
                </a:lnTo>
                <a:lnTo>
                  <a:pt x="26684" y="5665"/>
                </a:lnTo>
                <a:lnTo>
                  <a:pt x="26541" y="5630"/>
                </a:lnTo>
                <a:lnTo>
                  <a:pt x="26434" y="5665"/>
                </a:lnTo>
                <a:lnTo>
                  <a:pt x="26327" y="5772"/>
                </a:lnTo>
                <a:lnTo>
                  <a:pt x="26149" y="5380"/>
                </a:lnTo>
                <a:lnTo>
                  <a:pt x="26078" y="5202"/>
                </a:lnTo>
                <a:lnTo>
                  <a:pt x="26078" y="5095"/>
                </a:lnTo>
                <a:lnTo>
                  <a:pt x="26078" y="4988"/>
                </a:lnTo>
                <a:lnTo>
                  <a:pt x="26042" y="4917"/>
                </a:lnTo>
                <a:lnTo>
                  <a:pt x="26007" y="4881"/>
                </a:lnTo>
                <a:lnTo>
                  <a:pt x="25793" y="4881"/>
                </a:lnTo>
                <a:lnTo>
                  <a:pt x="25365" y="5131"/>
                </a:lnTo>
                <a:lnTo>
                  <a:pt x="25259" y="5202"/>
                </a:lnTo>
                <a:lnTo>
                  <a:pt x="25187" y="5202"/>
                </a:lnTo>
                <a:lnTo>
                  <a:pt x="25152" y="5166"/>
                </a:lnTo>
                <a:lnTo>
                  <a:pt x="25223" y="4775"/>
                </a:lnTo>
                <a:lnTo>
                  <a:pt x="25223" y="4596"/>
                </a:lnTo>
                <a:lnTo>
                  <a:pt x="25223" y="4383"/>
                </a:lnTo>
                <a:lnTo>
                  <a:pt x="25187" y="4169"/>
                </a:lnTo>
                <a:lnTo>
                  <a:pt x="25116" y="3955"/>
                </a:lnTo>
                <a:lnTo>
                  <a:pt x="25080" y="3920"/>
                </a:lnTo>
                <a:lnTo>
                  <a:pt x="25009" y="3813"/>
                </a:lnTo>
                <a:lnTo>
                  <a:pt x="24902" y="3706"/>
                </a:lnTo>
                <a:lnTo>
                  <a:pt x="24760" y="3634"/>
                </a:lnTo>
                <a:lnTo>
                  <a:pt x="24617" y="3599"/>
                </a:lnTo>
                <a:lnTo>
                  <a:pt x="24510" y="3634"/>
                </a:lnTo>
                <a:lnTo>
                  <a:pt x="24404" y="3634"/>
                </a:lnTo>
                <a:lnTo>
                  <a:pt x="24297" y="3706"/>
                </a:lnTo>
                <a:lnTo>
                  <a:pt x="24047" y="3777"/>
                </a:lnTo>
                <a:lnTo>
                  <a:pt x="24154" y="3349"/>
                </a:lnTo>
                <a:lnTo>
                  <a:pt x="24190" y="3243"/>
                </a:lnTo>
                <a:lnTo>
                  <a:pt x="24225" y="3136"/>
                </a:lnTo>
                <a:lnTo>
                  <a:pt x="24225" y="3029"/>
                </a:lnTo>
                <a:lnTo>
                  <a:pt x="24190" y="2922"/>
                </a:lnTo>
                <a:lnTo>
                  <a:pt x="24154" y="2851"/>
                </a:lnTo>
                <a:lnTo>
                  <a:pt x="24083" y="2779"/>
                </a:lnTo>
                <a:lnTo>
                  <a:pt x="24012" y="2708"/>
                </a:lnTo>
                <a:lnTo>
                  <a:pt x="23798" y="2673"/>
                </a:lnTo>
                <a:lnTo>
                  <a:pt x="23513" y="2673"/>
                </a:lnTo>
                <a:lnTo>
                  <a:pt x="23335" y="2637"/>
                </a:lnTo>
                <a:lnTo>
                  <a:pt x="23264" y="2601"/>
                </a:lnTo>
                <a:lnTo>
                  <a:pt x="23157" y="2637"/>
                </a:lnTo>
                <a:lnTo>
                  <a:pt x="23050" y="2673"/>
                </a:lnTo>
                <a:lnTo>
                  <a:pt x="22907" y="2779"/>
                </a:lnTo>
                <a:lnTo>
                  <a:pt x="22872" y="2779"/>
                </a:lnTo>
                <a:lnTo>
                  <a:pt x="22800" y="2815"/>
                </a:lnTo>
                <a:lnTo>
                  <a:pt x="22729" y="2779"/>
                </a:lnTo>
                <a:lnTo>
                  <a:pt x="22694" y="2744"/>
                </a:lnTo>
                <a:lnTo>
                  <a:pt x="22515" y="2494"/>
                </a:lnTo>
                <a:lnTo>
                  <a:pt x="22302" y="2209"/>
                </a:lnTo>
                <a:lnTo>
                  <a:pt x="22266" y="2138"/>
                </a:lnTo>
                <a:lnTo>
                  <a:pt x="22266" y="2103"/>
                </a:lnTo>
                <a:lnTo>
                  <a:pt x="22159" y="1782"/>
                </a:lnTo>
                <a:lnTo>
                  <a:pt x="22088" y="1711"/>
                </a:lnTo>
                <a:lnTo>
                  <a:pt x="21981" y="1675"/>
                </a:lnTo>
                <a:lnTo>
                  <a:pt x="21910" y="1675"/>
                </a:lnTo>
                <a:lnTo>
                  <a:pt x="21839" y="1746"/>
                </a:lnTo>
                <a:lnTo>
                  <a:pt x="21696" y="1960"/>
                </a:lnTo>
                <a:lnTo>
                  <a:pt x="21589" y="2138"/>
                </a:lnTo>
                <a:lnTo>
                  <a:pt x="21518" y="2281"/>
                </a:lnTo>
                <a:lnTo>
                  <a:pt x="21482" y="2103"/>
                </a:lnTo>
                <a:lnTo>
                  <a:pt x="21482" y="2031"/>
                </a:lnTo>
                <a:lnTo>
                  <a:pt x="21447" y="1996"/>
                </a:lnTo>
                <a:lnTo>
                  <a:pt x="21411" y="1960"/>
                </a:lnTo>
                <a:lnTo>
                  <a:pt x="21375" y="1960"/>
                </a:lnTo>
                <a:lnTo>
                  <a:pt x="21269" y="1996"/>
                </a:lnTo>
                <a:lnTo>
                  <a:pt x="21233" y="2067"/>
                </a:lnTo>
                <a:lnTo>
                  <a:pt x="21197" y="2031"/>
                </a:lnTo>
                <a:lnTo>
                  <a:pt x="21090" y="1960"/>
                </a:lnTo>
                <a:lnTo>
                  <a:pt x="20948" y="1889"/>
                </a:lnTo>
                <a:lnTo>
                  <a:pt x="20770" y="1889"/>
                </a:lnTo>
                <a:lnTo>
                  <a:pt x="20556" y="1924"/>
                </a:lnTo>
                <a:lnTo>
                  <a:pt x="20449" y="1996"/>
                </a:lnTo>
                <a:lnTo>
                  <a:pt x="20342" y="2031"/>
                </a:lnTo>
                <a:lnTo>
                  <a:pt x="20271" y="2138"/>
                </a:lnTo>
                <a:lnTo>
                  <a:pt x="20235" y="2209"/>
                </a:lnTo>
                <a:lnTo>
                  <a:pt x="20235" y="2316"/>
                </a:lnTo>
                <a:lnTo>
                  <a:pt x="20307" y="2423"/>
                </a:lnTo>
                <a:lnTo>
                  <a:pt x="20414" y="2566"/>
                </a:lnTo>
                <a:lnTo>
                  <a:pt x="20485" y="2708"/>
                </a:lnTo>
                <a:lnTo>
                  <a:pt x="20378" y="2708"/>
                </a:lnTo>
                <a:lnTo>
                  <a:pt x="20271" y="2673"/>
                </a:lnTo>
                <a:lnTo>
                  <a:pt x="19986" y="2530"/>
                </a:lnTo>
                <a:lnTo>
                  <a:pt x="19879" y="2494"/>
                </a:lnTo>
                <a:lnTo>
                  <a:pt x="19701" y="2494"/>
                </a:lnTo>
                <a:lnTo>
                  <a:pt x="19665" y="2566"/>
                </a:lnTo>
                <a:lnTo>
                  <a:pt x="19630" y="2530"/>
                </a:lnTo>
                <a:lnTo>
                  <a:pt x="19594" y="2423"/>
                </a:lnTo>
                <a:lnTo>
                  <a:pt x="19559" y="2316"/>
                </a:lnTo>
                <a:lnTo>
                  <a:pt x="19594" y="2245"/>
                </a:lnTo>
                <a:lnTo>
                  <a:pt x="19630" y="2174"/>
                </a:lnTo>
                <a:lnTo>
                  <a:pt x="19701" y="2067"/>
                </a:lnTo>
                <a:lnTo>
                  <a:pt x="19737" y="1960"/>
                </a:lnTo>
                <a:lnTo>
                  <a:pt x="19772" y="1889"/>
                </a:lnTo>
                <a:lnTo>
                  <a:pt x="19737" y="1853"/>
                </a:lnTo>
                <a:lnTo>
                  <a:pt x="19665" y="1782"/>
                </a:lnTo>
                <a:lnTo>
                  <a:pt x="19630" y="1746"/>
                </a:lnTo>
                <a:lnTo>
                  <a:pt x="19523" y="1711"/>
                </a:lnTo>
                <a:lnTo>
                  <a:pt x="19416" y="1711"/>
                </a:lnTo>
                <a:lnTo>
                  <a:pt x="19380" y="1675"/>
                </a:lnTo>
                <a:lnTo>
                  <a:pt x="19380" y="1533"/>
                </a:lnTo>
                <a:lnTo>
                  <a:pt x="19345" y="1426"/>
                </a:lnTo>
                <a:lnTo>
                  <a:pt x="19238" y="1283"/>
                </a:lnTo>
                <a:lnTo>
                  <a:pt x="19095" y="1176"/>
                </a:lnTo>
                <a:lnTo>
                  <a:pt x="18917" y="1105"/>
                </a:lnTo>
                <a:lnTo>
                  <a:pt x="18739" y="1069"/>
                </a:lnTo>
                <a:lnTo>
                  <a:pt x="18561" y="1069"/>
                </a:lnTo>
                <a:lnTo>
                  <a:pt x="18419" y="1105"/>
                </a:lnTo>
                <a:lnTo>
                  <a:pt x="18312" y="1176"/>
                </a:lnTo>
                <a:lnTo>
                  <a:pt x="18240" y="1319"/>
                </a:lnTo>
                <a:lnTo>
                  <a:pt x="18240" y="1497"/>
                </a:lnTo>
                <a:lnTo>
                  <a:pt x="18276" y="1675"/>
                </a:lnTo>
                <a:lnTo>
                  <a:pt x="18312" y="1818"/>
                </a:lnTo>
                <a:lnTo>
                  <a:pt x="18312" y="1924"/>
                </a:lnTo>
                <a:lnTo>
                  <a:pt x="18276" y="1960"/>
                </a:lnTo>
                <a:lnTo>
                  <a:pt x="18205" y="1960"/>
                </a:lnTo>
                <a:lnTo>
                  <a:pt x="18134" y="1924"/>
                </a:lnTo>
                <a:lnTo>
                  <a:pt x="18027" y="1853"/>
                </a:lnTo>
                <a:lnTo>
                  <a:pt x="17955" y="1746"/>
                </a:lnTo>
                <a:lnTo>
                  <a:pt x="17920" y="1675"/>
                </a:lnTo>
                <a:lnTo>
                  <a:pt x="17777" y="1497"/>
                </a:lnTo>
                <a:lnTo>
                  <a:pt x="17670" y="1426"/>
                </a:lnTo>
                <a:lnTo>
                  <a:pt x="17635" y="1390"/>
                </a:lnTo>
                <a:lnTo>
                  <a:pt x="17528" y="1390"/>
                </a:lnTo>
                <a:lnTo>
                  <a:pt x="17457" y="1461"/>
                </a:lnTo>
                <a:lnTo>
                  <a:pt x="17385" y="1818"/>
                </a:lnTo>
                <a:lnTo>
                  <a:pt x="17385" y="1889"/>
                </a:lnTo>
                <a:lnTo>
                  <a:pt x="17350" y="1889"/>
                </a:lnTo>
                <a:lnTo>
                  <a:pt x="17243" y="1853"/>
                </a:lnTo>
                <a:lnTo>
                  <a:pt x="17100" y="1711"/>
                </a:lnTo>
                <a:lnTo>
                  <a:pt x="16994" y="1604"/>
                </a:lnTo>
                <a:lnTo>
                  <a:pt x="16780" y="1034"/>
                </a:lnTo>
                <a:lnTo>
                  <a:pt x="16744" y="927"/>
                </a:lnTo>
                <a:lnTo>
                  <a:pt x="16637" y="856"/>
                </a:lnTo>
                <a:lnTo>
                  <a:pt x="16530" y="820"/>
                </a:lnTo>
                <a:lnTo>
                  <a:pt x="16424" y="784"/>
                </a:lnTo>
                <a:lnTo>
                  <a:pt x="16281" y="820"/>
                </a:lnTo>
                <a:lnTo>
                  <a:pt x="16174" y="856"/>
                </a:lnTo>
                <a:lnTo>
                  <a:pt x="16067" y="891"/>
                </a:lnTo>
                <a:lnTo>
                  <a:pt x="15960" y="927"/>
                </a:lnTo>
                <a:lnTo>
                  <a:pt x="15889" y="927"/>
                </a:lnTo>
                <a:lnTo>
                  <a:pt x="15818" y="891"/>
                </a:lnTo>
                <a:lnTo>
                  <a:pt x="15711" y="784"/>
                </a:lnTo>
                <a:lnTo>
                  <a:pt x="15533" y="749"/>
                </a:lnTo>
                <a:lnTo>
                  <a:pt x="15390" y="784"/>
                </a:lnTo>
                <a:lnTo>
                  <a:pt x="15212" y="856"/>
                </a:lnTo>
                <a:lnTo>
                  <a:pt x="15105" y="891"/>
                </a:lnTo>
                <a:lnTo>
                  <a:pt x="15034" y="713"/>
                </a:lnTo>
                <a:lnTo>
                  <a:pt x="14963" y="535"/>
                </a:lnTo>
                <a:lnTo>
                  <a:pt x="14856" y="393"/>
                </a:lnTo>
                <a:lnTo>
                  <a:pt x="14749" y="250"/>
                </a:lnTo>
                <a:lnTo>
                  <a:pt x="14678" y="179"/>
                </a:lnTo>
                <a:lnTo>
                  <a:pt x="14571" y="143"/>
                </a:lnTo>
                <a:lnTo>
                  <a:pt x="14500" y="179"/>
                </a:lnTo>
                <a:lnTo>
                  <a:pt x="14464" y="214"/>
                </a:lnTo>
                <a:lnTo>
                  <a:pt x="14428" y="286"/>
                </a:lnTo>
                <a:lnTo>
                  <a:pt x="14357" y="143"/>
                </a:lnTo>
                <a:lnTo>
                  <a:pt x="14250" y="36"/>
                </a:lnTo>
                <a:lnTo>
                  <a:pt x="141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03;p45">
            <a:extLst>
              <a:ext uri="{FF2B5EF4-FFF2-40B4-BE49-F238E27FC236}">
                <a16:creationId xmlns:a16="http://schemas.microsoft.com/office/drawing/2014/main" id="{BA13F8E2-FAD0-4D47-975A-7717C3E7901D}"/>
              </a:ext>
            </a:extLst>
          </p:cNvPr>
          <p:cNvSpPr/>
          <p:nvPr/>
        </p:nvSpPr>
        <p:spPr>
          <a:xfrm>
            <a:off x="5798322" y="527010"/>
            <a:ext cx="174403" cy="180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CCEC32-2752-4458-A084-38C4BFF3B427}"/>
              </a:ext>
            </a:extLst>
          </p:cNvPr>
          <p:cNvSpPr/>
          <p:nvPr/>
        </p:nvSpPr>
        <p:spPr>
          <a:xfrm>
            <a:off x="5738564" y="442067"/>
            <a:ext cx="2530948" cy="3924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A6418E3-1A0D-41A1-B9C3-FE10F0F301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81632"/>
              </p:ext>
            </p:extLst>
          </p:nvPr>
        </p:nvGraphicFramePr>
        <p:xfrm>
          <a:off x="5759358" y="450131"/>
          <a:ext cx="2530947" cy="3924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itmap Image" r:id="rId4" imgW="3600360" imgH="4829040" progId="Paint.Picture">
                  <p:embed/>
                </p:oleObj>
              </mc:Choice>
              <mc:Fallback>
                <p:oleObj name="Bitmap Image" r:id="rId4" imgW="3600360" imgH="4829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59358" y="450131"/>
                        <a:ext cx="2530947" cy="3924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B4F7E60-3546-4277-A39A-5EBD6D45BF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816574"/>
              </p:ext>
            </p:extLst>
          </p:nvPr>
        </p:nvGraphicFramePr>
        <p:xfrm>
          <a:off x="1436317" y="1391412"/>
          <a:ext cx="6096000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Bitmap Image" r:id="rId3" imgW="12496680" imgH="6019920" progId="Paint.Picture">
                  <p:embed/>
                </p:oleObj>
              </mc:Choice>
              <mc:Fallback>
                <p:oleObj name="Bitmap Image" r:id="rId3" imgW="12496680" imgH="6019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6317" y="1391412"/>
                        <a:ext cx="6096000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ítulo 2">
            <a:extLst>
              <a:ext uri="{FF2B5EF4-FFF2-40B4-BE49-F238E27FC236}">
                <a16:creationId xmlns:a16="http://schemas.microsoft.com/office/drawing/2014/main" id="{B3DBE30D-D016-4D6B-927E-ADBD30BD5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2350" y="870912"/>
            <a:ext cx="4839300" cy="520500"/>
          </a:xfrm>
        </p:spPr>
        <p:txBody>
          <a:bodyPr/>
          <a:lstStyle/>
          <a:p>
            <a:pPr algn="ctr"/>
            <a:r>
              <a:rPr lang="es-MX" dirty="0"/>
              <a:t>Pantalla principal de la Aplicación</a:t>
            </a:r>
          </a:p>
          <a:p>
            <a:pPr algn="ctr"/>
            <a:r>
              <a:rPr lang="es-MX" dirty="0" err="1"/>
              <a:t>Veterinary</a:t>
            </a:r>
            <a:r>
              <a:rPr lang="es-MX" dirty="0"/>
              <a:t> </a:t>
            </a:r>
            <a:r>
              <a:rPr lang="es-MX" dirty="0" err="1"/>
              <a:t>Dog</a:t>
            </a:r>
            <a:r>
              <a:rPr lang="es-MX" dirty="0"/>
              <a:t> City</a:t>
            </a:r>
          </a:p>
        </p:txBody>
      </p:sp>
      <p:sp>
        <p:nvSpPr>
          <p:cNvPr id="7" name="Google Shape;512;p30">
            <a:extLst>
              <a:ext uri="{FF2B5EF4-FFF2-40B4-BE49-F238E27FC236}">
                <a16:creationId xmlns:a16="http://schemas.microsoft.com/office/drawing/2014/main" id="{29F6DE5A-C1B7-40F3-B080-77B9D9E40B10}"/>
              </a:ext>
            </a:extLst>
          </p:cNvPr>
          <p:cNvSpPr/>
          <p:nvPr/>
        </p:nvSpPr>
        <p:spPr>
          <a:xfrm>
            <a:off x="-315900" y="3781750"/>
            <a:ext cx="1143032" cy="1229779"/>
          </a:xfrm>
          <a:custGeom>
            <a:avLst/>
            <a:gdLst/>
            <a:ahLst/>
            <a:cxnLst/>
            <a:rect l="l" t="t" r="r" b="b"/>
            <a:pathLst>
              <a:path w="29107" h="31316" extrusionOk="0">
                <a:moveTo>
                  <a:pt x="19950" y="2993"/>
                </a:moveTo>
                <a:lnTo>
                  <a:pt x="20057" y="3207"/>
                </a:lnTo>
                <a:lnTo>
                  <a:pt x="20093" y="3278"/>
                </a:lnTo>
                <a:lnTo>
                  <a:pt x="20093" y="3349"/>
                </a:lnTo>
                <a:lnTo>
                  <a:pt x="20093" y="3385"/>
                </a:lnTo>
                <a:lnTo>
                  <a:pt x="20022" y="3421"/>
                </a:lnTo>
                <a:lnTo>
                  <a:pt x="19915" y="3385"/>
                </a:lnTo>
                <a:lnTo>
                  <a:pt x="19844" y="3349"/>
                </a:lnTo>
                <a:lnTo>
                  <a:pt x="19737" y="3314"/>
                </a:lnTo>
                <a:lnTo>
                  <a:pt x="19844" y="3243"/>
                </a:lnTo>
                <a:lnTo>
                  <a:pt x="19915" y="3136"/>
                </a:lnTo>
                <a:lnTo>
                  <a:pt x="19950" y="2993"/>
                </a:lnTo>
                <a:close/>
                <a:moveTo>
                  <a:pt x="19587" y="3399"/>
                </a:moveTo>
                <a:lnTo>
                  <a:pt x="19559" y="3456"/>
                </a:lnTo>
                <a:lnTo>
                  <a:pt x="19559" y="3563"/>
                </a:lnTo>
                <a:lnTo>
                  <a:pt x="19487" y="3492"/>
                </a:lnTo>
                <a:lnTo>
                  <a:pt x="19487" y="3456"/>
                </a:lnTo>
                <a:lnTo>
                  <a:pt x="19523" y="3421"/>
                </a:lnTo>
                <a:lnTo>
                  <a:pt x="19587" y="3399"/>
                </a:lnTo>
                <a:close/>
                <a:moveTo>
                  <a:pt x="22230" y="3456"/>
                </a:moveTo>
                <a:lnTo>
                  <a:pt x="22337" y="3492"/>
                </a:lnTo>
                <a:lnTo>
                  <a:pt x="22409" y="3528"/>
                </a:lnTo>
                <a:lnTo>
                  <a:pt x="22409" y="3563"/>
                </a:lnTo>
                <a:lnTo>
                  <a:pt x="22409" y="3634"/>
                </a:lnTo>
                <a:lnTo>
                  <a:pt x="22337" y="3813"/>
                </a:lnTo>
                <a:lnTo>
                  <a:pt x="22337" y="3920"/>
                </a:lnTo>
                <a:lnTo>
                  <a:pt x="22337" y="3991"/>
                </a:lnTo>
                <a:lnTo>
                  <a:pt x="22124" y="4098"/>
                </a:lnTo>
                <a:lnTo>
                  <a:pt x="22017" y="4169"/>
                </a:lnTo>
                <a:lnTo>
                  <a:pt x="21910" y="4240"/>
                </a:lnTo>
                <a:lnTo>
                  <a:pt x="21874" y="4311"/>
                </a:lnTo>
                <a:lnTo>
                  <a:pt x="21839" y="4383"/>
                </a:lnTo>
                <a:lnTo>
                  <a:pt x="21732" y="4490"/>
                </a:lnTo>
                <a:lnTo>
                  <a:pt x="21732" y="4525"/>
                </a:lnTo>
                <a:lnTo>
                  <a:pt x="21696" y="4418"/>
                </a:lnTo>
                <a:lnTo>
                  <a:pt x="21660" y="4311"/>
                </a:lnTo>
                <a:lnTo>
                  <a:pt x="21625" y="4276"/>
                </a:lnTo>
                <a:lnTo>
                  <a:pt x="21554" y="4276"/>
                </a:lnTo>
                <a:lnTo>
                  <a:pt x="21589" y="4240"/>
                </a:lnTo>
                <a:lnTo>
                  <a:pt x="21589" y="4169"/>
                </a:lnTo>
                <a:lnTo>
                  <a:pt x="21589" y="4098"/>
                </a:lnTo>
                <a:lnTo>
                  <a:pt x="21554" y="4062"/>
                </a:lnTo>
                <a:lnTo>
                  <a:pt x="21482" y="3920"/>
                </a:lnTo>
                <a:lnTo>
                  <a:pt x="21447" y="3777"/>
                </a:lnTo>
                <a:lnTo>
                  <a:pt x="21482" y="3634"/>
                </a:lnTo>
                <a:lnTo>
                  <a:pt x="21554" y="3492"/>
                </a:lnTo>
                <a:lnTo>
                  <a:pt x="21589" y="3528"/>
                </a:lnTo>
                <a:lnTo>
                  <a:pt x="21660" y="3634"/>
                </a:lnTo>
                <a:lnTo>
                  <a:pt x="21732" y="3741"/>
                </a:lnTo>
                <a:lnTo>
                  <a:pt x="21767" y="3777"/>
                </a:lnTo>
                <a:lnTo>
                  <a:pt x="21839" y="3813"/>
                </a:lnTo>
                <a:lnTo>
                  <a:pt x="21874" y="3813"/>
                </a:lnTo>
                <a:lnTo>
                  <a:pt x="21910" y="3741"/>
                </a:lnTo>
                <a:lnTo>
                  <a:pt x="21945" y="3670"/>
                </a:lnTo>
                <a:lnTo>
                  <a:pt x="21910" y="3492"/>
                </a:lnTo>
                <a:lnTo>
                  <a:pt x="21945" y="3492"/>
                </a:lnTo>
                <a:lnTo>
                  <a:pt x="21945" y="3563"/>
                </a:lnTo>
                <a:lnTo>
                  <a:pt x="22088" y="3741"/>
                </a:lnTo>
                <a:lnTo>
                  <a:pt x="22124" y="3777"/>
                </a:lnTo>
                <a:lnTo>
                  <a:pt x="22230" y="3777"/>
                </a:lnTo>
                <a:lnTo>
                  <a:pt x="22266" y="3741"/>
                </a:lnTo>
                <a:lnTo>
                  <a:pt x="22266" y="3670"/>
                </a:lnTo>
                <a:lnTo>
                  <a:pt x="22230" y="3563"/>
                </a:lnTo>
                <a:lnTo>
                  <a:pt x="22159" y="3456"/>
                </a:lnTo>
                <a:close/>
                <a:moveTo>
                  <a:pt x="21304" y="4311"/>
                </a:moveTo>
                <a:lnTo>
                  <a:pt x="21447" y="4347"/>
                </a:lnTo>
                <a:lnTo>
                  <a:pt x="21375" y="4418"/>
                </a:lnTo>
                <a:lnTo>
                  <a:pt x="21304" y="4525"/>
                </a:lnTo>
                <a:lnTo>
                  <a:pt x="21197" y="4561"/>
                </a:lnTo>
                <a:lnTo>
                  <a:pt x="21162" y="4490"/>
                </a:lnTo>
                <a:lnTo>
                  <a:pt x="21090" y="4418"/>
                </a:lnTo>
                <a:lnTo>
                  <a:pt x="21055" y="4383"/>
                </a:lnTo>
                <a:lnTo>
                  <a:pt x="21162" y="4347"/>
                </a:lnTo>
                <a:lnTo>
                  <a:pt x="21304" y="4311"/>
                </a:lnTo>
                <a:close/>
                <a:moveTo>
                  <a:pt x="16602" y="6948"/>
                </a:moveTo>
                <a:lnTo>
                  <a:pt x="16673" y="7090"/>
                </a:lnTo>
                <a:lnTo>
                  <a:pt x="16851" y="7340"/>
                </a:lnTo>
                <a:lnTo>
                  <a:pt x="16958" y="7518"/>
                </a:lnTo>
                <a:lnTo>
                  <a:pt x="17029" y="7553"/>
                </a:lnTo>
                <a:lnTo>
                  <a:pt x="17136" y="7553"/>
                </a:lnTo>
                <a:lnTo>
                  <a:pt x="17172" y="7518"/>
                </a:lnTo>
                <a:lnTo>
                  <a:pt x="17207" y="7446"/>
                </a:lnTo>
                <a:lnTo>
                  <a:pt x="17207" y="7340"/>
                </a:lnTo>
                <a:lnTo>
                  <a:pt x="17172" y="7268"/>
                </a:lnTo>
                <a:lnTo>
                  <a:pt x="17279" y="7304"/>
                </a:lnTo>
                <a:lnTo>
                  <a:pt x="17314" y="7304"/>
                </a:lnTo>
                <a:lnTo>
                  <a:pt x="17279" y="7375"/>
                </a:lnTo>
                <a:lnTo>
                  <a:pt x="17243" y="7482"/>
                </a:lnTo>
                <a:lnTo>
                  <a:pt x="17207" y="7731"/>
                </a:lnTo>
                <a:lnTo>
                  <a:pt x="17243" y="8016"/>
                </a:lnTo>
                <a:lnTo>
                  <a:pt x="17314" y="8301"/>
                </a:lnTo>
                <a:lnTo>
                  <a:pt x="17492" y="8480"/>
                </a:lnTo>
                <a:lnTo>
                  <a:pt x="17706" y="8586"/>
                </a:lnTo>
                <a:lnTo>
                  <a:pt x="17991" y="8658"/>
                </a:lnTo>
                <a:lnTo>
                  <a:pt x="18312" y="8622"/>
                </a:lnTo>
                <a:lnTo>
                  <a:pt x="18597" y="8622"/>
                </a:lnTo>
                <a:lnTo>
                  <a:pt x="18668" y="8729"/>
                </a:lnTo>
                <a:lnTo>
                  <a:pt x="18775" y="8800"/>
                </a:lnTo>
                <a:lnTo>
                  <a:pt x="18917" y="8836"/>
                </a:lnTo>
                <a:lnTo>
                  <a:pt x="19095" y="8836"/>
                </a:lnTo>
                <a:lnTo>
                  <a:pt x="18882" y="8978"/>
                </a:lnTo>
                <a:lnTo>
                  <a:pt x="18276" y="9406"/>
                </a:lnTo>
                <a:lnTo>
                  <a:pt x="17564" y="9905"/>
                </a:lnTo>
                <a:lnTo>
                  <a:pt x="16887" y="10475"/>
                </a:lnTo>
                <a:lnTo>
                  <a:pt x="16281" y="10973"/>
                </a:lnTo>
                <a:lnTo>
                  <a:pt x="15747" y="11472"/>
                </a:lnTo>
                <a:lnTo>
                  <a:pt x="15782" y="11223"/>
                </a:lnTo>
                <a:lnTo>
                  <a:pt x="15747" y="10760"/>
                </a:lnTo>
                <a:lnTo>
                  <a:pt x="15711" y="10332"/>
                </a:lnTo>
                <a:lnTo>
                  <a:pt x="15604" y="9905"/>
                </a:lnTo>
                <a:lnTo>
                  <a:pt x="15497" y="9548"/>
                </a:lnTo>
                <a:lnTo>
                  <a:pt x="15070" y="8408"/>
                </a:lnTo>
                <a:lnTo>
                  <a:pt x="14713" y="7518"/>
                </a:lnTo>
                <a:lnTo>
                  <a:pt x="14749" y="7482"/>
                </a:lnTo>
                <a:lnTo>
                  <a:pt x="14820" y="7375"/>
                </a:lnTo>
                <a:lnTo>
                  <a:pt x="14892" y="7340"/>
                </a:lnTo>
                <a:lnTo>
                  <a:pt x="15034" y="7268"/>
                </a:lnTo>
                <a:lnTo>
                  <a:pt x="15248" y="7340"/>
                </a:lnTo>
                <a:lnTo>
                  <a:pt x="15426" y="7411"/>
                </a:lnTo>
                <a:lnTo>
                  <a:pt x="15568" y="7482"/>
                </a:lnTo>
                <a:lnTo>
                  <a:pt x="15854" y="7482"/>
                </a:lnTo>
                <a:lnTo>
                  <a:pt x="15960" y="7411"/>
                </a:lnTo>
                <a:lnTo>
                  <a:pt x="16174" y="7268"/>
                </a:lnTo>
                <a:lnTo>
                  <a:pt x="16210" y="7197"/>
                </a:lnTo>
                <a:lnTo>
                  <a:pt x="16210" y="7161"/>
                </a:lnTo>
                <a:lnTo>
                  <a:pt x="16210" y="7019"/>
                </a:lnTo>
                <a:lnTo>
                  <a:pt x="16281" y="6983"/>
                </a:lnTo>
                <a:lnTo>
                  <a:pt x="16352" y="6948"/>
                </a:lnTo>
                <a:close/>
                <a:moveTo>
                  <a:pt x="19772" y="8373"/>
                </a:moveTo>
                <a:lnTo>
                  <a:pt x="19808" y="8551"/>
                </a:lnTo>
                <a:lnTo>
                  <a:pt x="19808" y="8800"/>
                </a:lnTo>
                <a:lnTo>
                  <a:pt x="19844" y="8943"/>
                </a:lnTo>
                <a:lnTo>
                  <a:pt x="19915" y="9050"/>
                </a:lnTo>
                <a:lnTo>
                  <a:pt x="19986" y="9121"/>
                </a:lnTo>
                <a:lnTo>
                  <a:pt x="20164" y="9121"/>
                </a:lnTo>
                <a:lnTo>
                  <a:pt x="20271" y="9085"/>
                </a:lnTo>
                <a:lnTo>
                  <a:pt x="20342" y="9014"/>
                </a:lnTo>
                <a:lnTo>
                  <a:pt x="20378" y="9121"/>
                </a:lnTo>
                <a:lnTo>
                  <a:pt x="20449" y="9299"/>
                </a:lnTo>
                <a:lnTo>
                  <a:pt x="20592" y="9477"/>
                </a:lnTo>
                <a:lnTo>
                  <a:pt x="20912" y="9869"/>
                </a:lnTo>
                <a:lnTo>
                  <a:pt x="20984" y="9940"/>
                </a:lnTo>
                <a:lnTo>
                  <a:pt x="20200" y="10403"/>
                </a:lnTo>
                <a:lnTo>
                  <a:pt x="19380" y="10831"/>
                </a:lnTo>
                <a:lnTo>
                  <a:pt x="18525" y="11294"/>
                </a:lnTo>
                <a:lnTo>
                  <a:pt x="17706" y="11757"/>
                </a:lnTo>
                <a:lnTo>
                  <a:pt x="16922" y="12220"/>
                </a:lnTo>
                <a:lnTo>
                  <a:pt x="16566" y="12470"/>
                </a:lnTo>
                <a:lnTo>
                  <a:pt x="16245" y="12755"/>
                </a:lnTo>
                <a:lnTo>
                  <a:pt x="15960" y="13004"/>
                </a:lnTo>
                <a:lnTo>
                  <a:pt x="15675" y="13253"/>
                </a:lnTo>
                <a:lnTo>
                  <a:pt x="15462" y="13503"/>
                </a:lnTo>
                <a:lnTo>
                  <a:pt x="15533" y="13146"/>
                </a:lnTo>
                <a:lnTo>
                  <a:pt x="15640" y="12505"/>
                </a:lnTo>
                <a:lnTo>
                  <a:pt x="15747" y="11864"/>
                </a:lnTo>
                <a:lnTo>
                  <a:pt x="15854" y="11757"/>
                </a:lnTo>
                <a:lnTo>
                  <a:pt x="16032" y="11579"/>
                </a:lnTo>
                <a:lnTo>
                  <a:pt x="16459" y="11151"/>
                </a:lnTo>
                <a:lnTo>
                  <a:pt x="17029" y="10617"/>
                </a:lnTo>
                <a:lnTo>
                  <a:pt x="17670" y="10047"/>
                </a:lnTo>
                <a:lnTo>
                  <a:pt x="18347" y="9477"/>
                </a:lnTo>
                <a:lnTo>
                  <a:pt x="18917" y="9014"/>
                </a:lnTo>
                <a:lnTo>
                  <a:pt x="19202" y="8800"/>
                </a:lnTo>
                <a:lnTo>
                  <a:pt x="19309" y="8765"/>
                </a:lnTo>
                <a:lnTo>
                  <a:pt x="19487" y="8693"/>
                </a:lnTo>
                <a:lnTo>
                  <a:pt x="19630" y="8551"/>
                </a:lnTo>
                <a:lnTo>
                  <a:pt x="19772" y="8373"/>
                </a:lnTo>
                <a:close/>
                <a:moveTo>
                  <a:pt x="13538" y="7589"/>
                </a:moveTo>
                <a:lnTo>
                  <a:pt x="13645" y="7660"/>
                </a:lnTo>
                <a:lnTo>
                  <a:pt x="13823" y="7767"/>
                </a:lnTo>
                <a:lnTo>
                  <a:pt x="13965" y="7767"/>
                </a:lnTo>
                <a:lnTo>
                  <a:pt x="14001" y="7731"/>
                </a:lnTo>
                <a:lnTo>
                  <a:pt x="14001" y="7696"/>
                </a:lnTo>
                <a:lnTo>
                  <a:pt x="14179" y="7910"/>
                </a:lnTo>
                <a:lnTo>
                  <a:pt x="14250" y="7981"/>
                </a:lnTo>
                <a:lnTo>
                  <a:pt x="14357" y="8016"/>
                </a:lnTo>
                <a:lnTo>
                  <a:pt x="14428" y="8016"/>
                </a:lnTo>
                <a:lnTo>
                  <a:pt x="14464" y="7981"/>
                </a:lnTo>
                <a:lnTo>
                  <a:pt x="14535" y="7910"/>
                </a:lnTo>
                <a:lnTo>
                  <a:pt x="14571" y="7838"/>
                </a:lnTo>
                <a:lnTo>
                  <a:pt x="14607" y="7767"/>
                </a:lnTo>
                <a:lnTo>
                  <a:pt x="14892" y="8622"/>
                </a:lnTo>
                <a:lnTo>
                  <a:pt x="15212" y="9620"/>
                </a:lnTo>
                <a:lnTo>
                  <a:pt x="15283" y="10011"/>
                </a:lnTo>
                <a:lnTo>
                  <a:pt x="15355" y="10403"/>
                </a:lnTo>
                <a:lnTo>
                  <a:pt x="15390" y="10795"/>
                </a:lnTo>
                <a:lnTo>
                  <a:pt x="15390" y="11223"/>
                </a:lnTo>
                <a:lnTo>
                  <a:pt x="15355" y="11650"/>
                </a:lnTo>
                <a:lnTo>
                  <a:pt x="15283" y="12113"/>
                </a:lnTo>
                <a:lnTo>
                  <a:pt x="15070" y="13004"/>
                </a:lnTo>
                <a:lnTo>
                  <a:pt x="14785" y="13966"/>
                </a:lnTo>
                <a:lnTo>
                  <a:pt x="14464" y="14928"/>
                </a:lnTo>
                <a:lnTo>
                  <a:pt x="14322" y="15426"/>
                </a:lnTo>
                <a:lnTo>
                  <a:pt x="14322" y="15320"/>
                </a:lnTo>
                <a:lnTo>
                  <a:pt x="14286" y="15141"/>
                </a:lnTo>
                <a:lnTo>
                  <a:pt x="14286" y="14999"/>
                </a:lnTo>
                <a:lnTo>
                  <a:pt x="14143" y="14322"/>
                </a:lnTo>
                <a:lnTo>
                  <a:pt x="13965" y="13610"/>
                </a:lnTo>
                <a:lnTo>
                  <a:pt x="13823" y="12861"/>
                </a:lnTo>
                <a:lnTo>
                  <a:pt x="13752" y="12470"/>
                </a:lnTo>
                <a:lnTo>
                  <a:pt x="13716" y="12113"/>
                </a:lnTo>
                <a:lnTo>
                  <a:pt x="13716" y="11721"/>
                </a:lnTo>
                <a:lnTo>
                  <a:pt x="13716" y="11330"/>
                </a:lnTo>
                <a:lnTo>
                  <a:pt x="13716" y="11258"/>
                </a:lnTo>
                <a:lnTo>
                  <a:pt x="13752" y="11116"/>
                </a:lnTo>
                <a:lnTo>
                  <a:pt x="13680" y="10938"/>
                </a:lnTo>
                <a:lnTo>
                  <a:pt x="13573" y="10546"/>
                </a:lnTo>
                <a:lnTo>
                  <a:pt x="13324" y="9905"/>
                </a:lnTo>
                <a:lnTo>
                  <a:pt x="13075" y="9335"/>
                </a:lnTo>
                <a:lnTo>
                  <a:pt x="12932" y="9014"/>
                </a:lnTo>
                <a:lnTo>
                  <a:pt x="13075" y="8943"/>
                </a:lnTo>
                <a:lnTo>
                  <a:pt x="13182" y="8871"/>
                </a:lnTo>
                <a:lnTo>
                  <a:pt x="13288" y="8765"/>
                </a:lnTo>
                <a:lnTo>
                  <a:pt x="13360" y="8658"/>
                </a:lnTo>
                <a:lnTo>
                  <a:pt x="13431" y="8480"/>
                </a:lnTo>
                <a:lnTo>
                  <a:pt x="13467" y="8266"/>
                </a:lnTo>
                <a:lnTo>
                  <a:pt x="13395" y="8088"/>
                </a:lnTo>
                <a:lnTo>
                  <a:pt x="13288" y="7910"/>
                </a:lnTo>
                <a:lnTo>
                  <a:pt x="13146" y="7803"/>
                </a:lnTo>
                <a:lnTo>
                  <a:pt x="13003" y="7731"/>
                </a:lnTo>
                <a:lnTo>
                  <a:pt x="12861" y="7660"/>
                </a:lnTo>
                <a:lnTo>
                  <a:pt x="13075" y="7589"/>
                </a:lnTo>
                <a:lnTo>
                  <a:pt x="13288" y="7625"/>
                </a:lnTo>
                <a:lnTo>
                  <a:pt x="13467" y="7625"/>
                </a:lnTo>
                <a:lnTo>
                  <a:pt x="13538" y="7589"/>
                </a:lnTo>
                <a:close/>
                <a:moveTo>
                  <a:pt x="8123" y="8693"/>
                </a:moveTo>
                <a:lnTo>
                  <a:pt x="8230" y="8765"/>
                </a:lnTo>
                <a:lnTo>
                  <a:pt x="8372" y="8943"/>
                </a:lnTo>
                <a:lnTo>
                  <a:pt x="8408" y="8978"/>
                </a:lnTo>
                <a:lnTo>
                  <a:pt x="8586" y="9156"/>
                </a:lnTo>
                <a:lnTo>
                  <a:pt x="8693" y="9228"/>
                </a:lnTo>
                <a:lnTo>
                  <a:pt x="8764" y="9263"/>
                </a:lnTo>
                <a:lnTo>
                  <a:pt x="8800" y="9299"/>
                </a:lnTo>
                <a:lnTo>
                  <a:pt x="9013" y="9513"/>
                </a:lnTo>
                <a:lnTo>
                  <a:pt x="9263" y="9798"/>
                </a:lnTo>
                <a:lnTo>
                  <a:pt x="9334" y="9833"/>
                </a:lnTo>
                <a:lnTo>
                  <a:pt x="9370" y="9833"/>
                </a:lnTo>
                <a:lnTo>
                  <a:pt x="9441" y="9798"/>
                </a:lnTo>
                <a:lnTo>
                  <a:pt x="9762" y="9620"/>
                </a:lnTo>
                <a:lnTo>
                  <a:pt x="9904" y="9513"/>
                </a:lnTo>
                <a:lnTo>
                  <a:pt x="10047" y="9370"/>
                </a:lnTo>
                <a:lnTo>
                  <a:pt x="10153" y="9228"/>
                </a:lnTo>
                <a:lnTo>
                  <a:pt x="10225" y="9085"/>
                </a:lnTo>
                <a:lnTo>
                  <a:pt x="10260" y="9121"/>
                </a:lnTo>
                <a:lnTo>
                  <a:pt x="10296" y="9406"/>
                </a:lnTo>
                <a:lnTo>
                  <a:pt x="10367" y="9655"/>
                </a:lnTo>
                <a:lnTo>
                  <a:pt x="10403" y="9798"/>
                </a:lnTo>
                <a:lnTo>
                  <a:pt x="10474" y="9869"/>
                </a:lnTo>
                <a:lnTo>
                  <a:pt x="10581" y="9869"/>
                </a:lnTo>
                <a:lnTo>
                  <a:pt x="10581" y="9833"/>
                </a:lnTo>
                <a:lnTo>
                  <a:pt x="10866" y="9833"/>
                </a:lnTo>
                <a:lnTo>
                  <a:pt x="11008" y="9798"/>
                </a:lnTo>
                <a:lnTo>
                  <a:pt x="11151" y="9691"/>
                </a:lnTo>
                <a:lnTo>
                  <a:pt x="11293" y="9548"/>
                </a:lnTo>
                <a:lnTo>
                  <a:pt x="11400" y="9406"/>
                </a:lnTo>
                <a:lnTo>
                  <a:pt x="11436" y="9299"/>
                </a:lnTo>
                <a:lnTo>
                  <a:pt x="11507" y="9192"/>
                </a:lnTo>
                <a:lnTo>
                  <a:pt x="11614" y="9085"/>
                </a:lnTo>
                <a:lnTo>
                  <a:pt x="11721" y="9050"/>
                </a:lnTo>
                <a:lnTo>
                  <a:pt x="11970" y="9050"/>
                </a:lnTo>
                <a:lnTo>
                  <a:pt x="12113" y="9014"/>
                </a:lnTo>
                <a:lnTo>
                  <a:pt x="12220" y="8907"/>
                </a:lnTo>
                <a:lnTo>
                  <a:pt x="12327" y="8800"/>
                </a:lnTo>
                <a:lnTo>
                  <a:pt x="12505" y="8907"/>
                </a:lnTo>
                <a:lnTo>
                  <a:pt x="12683" y="8978"/>
                </a:lnTo>
                <a:lnTo>
                  <a:pt x="12861" y="9014"/>
                </a:lnTo>
                <a:lnTo>
                  <a:pt x="12968" y="9370"/>
                </a:lnTo>
                <a:lnTo>
                  <a:pt x="13395" y="10617"/>
                </a:lnTo>
                <a:lnTo>
                  <a:pt x="13502" y="10973"/>
                </a:lnTo>
                <a:lnTo>
                  <a:pt x="13538" y="11151"/>
                </a:lnTo>
                <a:lnTo>
                  <a:pt x="13502" y="11223"/>
                </a:lnTo>
                <a:lnTo>
                  <a:pt x="13502" y="11330"/>
                </a:lnTo>
                <a:lnTo>
                  <a:pt x="13467" y="11721"/>
                </a:lnTo>
                <a:lnTo>
                  <a:pt x="13467" y="12113"/>
                </a:lnTo>
                <a:lnTo>
                  <a:pt x="13467" y="12505"/>
                </a:lnTo>
                <a:lnTo>
                  <a:pt x="13538" y="12897"/>
                </a:lnTo>
                <a:lnTo>
                  <a:pt x="13645" y="13681"/>
                </a:lnTo>
                <a:lnTo>
                  <a:pt x="13787" y="14393"/>
                </a:lnTo>
                <a:lnTo>
                  <a:pt x="13858" y="15035"/>
                </a:lnTo>
                <a:lnTo>
                  <a:pt x="13894" y="15320"/>
                </a:lnTo>
                <a:lnTo>
                  <a:pt x="13858" y="15569"/>
                </a:lnTo>
                <a:lnTo>
                  <a:pt x="13823" y="16032"/>
                </a:lnTo>
                <a:lnTo>
                  <a:pt x="13752" y="16531"/>
                </a:lnTo>
                <a:lnTo>
                  <a:pt x="13752" y="16816"/>
                </a:lnTo>
                <a:lnTo>
                  <a:pt x="13823" y="17065"/>
                </a:lnTo>
                <a:lnTo>
                  <a:pt x="13787" y="17030"/>
                </a:lnTo>
                <a:lnTo>
                  <a:pt x="13538" y="16887"/>
                </a:lnTo>
                <a:lnTo>
                  <a:pt x="13253" y="16780"/>
                </a:lnTo>
                <a:lnTo>
                  <a:pt x="12754" y="16602"/>
                </a:lnTo>
                <a:lnTo>
                  <a:pt x="12469" y="16495"/>
                </a:lnTo>
                <a:lnTo>
                  <a:pt x="12148" y="16353"/>
                </a:lnTo>
                <a:lnTo>
                  <a:pt x="12006" y="16281"/>
                </a:lnTo>
                <a:lnTo>
                  <a:pt x="11863" y="16175"/>
                </a:lnTo>
                <a:lnTo>
                  <a:pt x="11578" y="15854"/>
                </a:lnTo>
                <a:lnTo>
                  <a:pt x="11293" y="15498"/>
                </a:lnTo>
                <a:lnTo>
                  <a:pt x="10973" y="15106"/>
                </a:lnTo>
                <a:lnTo>
                  <a:pt x="10367" y="14180"/>
                </a:lnTo>
                <a:lnTo>
                  <a:pt x="10011" y="13716"/>
                </a:lnTo>
                <a:lnTo>
                  <a:pt x="9619" y="13218"/>
                </a:lnTo>
                <a:lnTo>
                  <a:pt x="9192" y="12790"/>
                </a:lnTo>
                <a:lnTo>
                  <a:pt x="8764" y="12363"/>
                </a:lnTo>
                <a:lnTo>
                  <a:pt x="7909" y="11543"/>
                </a:lnTo>
                <a:lnTo>
                  <a:pt x="7090" y="10724"/>
                </a:lnTo>
                <a:lnTo>
                  <a:pt x="6342" y="9976"/>
                </a:lnTo>
                <a:lnTo>
                  <a:pt x="5914" y="9548"/>
                </a:lnTo>
                <a:lnTo>
                  <a:pt x="5914" y="9513"/>
                </a:lnTo>
                <a:lnTo>
                  <a:pt x="5914" y="9477"/>
                </a:lnTo>
                <a:lnTo>
                  <a:pt x="5878" y="9406"/>
                </a:lnTo>
                <a:lnTo>
                  <a:pt x="6021" y="9406"/>
                </a:lnTo>
                <a:lnTo>
                  <a:pt x="6092" y="9370"/>
                </a:lnTo>
                <a:lnTo>
                  <a:pt x="6235" y="9441"/>
                </a:lnTo>
                <a:lnTo>
                  <a:pt x="6342" y="9548"/>
                </a:lnTo>
                <a:lnTo>
                  <a:pt x="6448" y="9655"/>
                </a:lnTo>
                <a:lnTo>
                  <a:pt x="6484" y="9798"/>
                </a:lnTo>
                <a:lnTo>
                  <a:pt x="6520" y="9905"/>
                </a:lnTo>
                <a:lnTo>
                  <a:pt x="6627" y="10118"/>
                </a:lnTo>
                <a:lnTo>
                  <a:pt x="6662" y="10190"/>
                </a:lnTo>
                <a:lnTo>
                  <a:pt x="6733" y="10190"/>
                </a:lnTo>
                <a:lnTo>
                  <a:pt x="6805" y="10154"/>
                </a:lnTo>
                <a:lnTo>
                  <a:pt x="6805" y="10118"/>
                </a:lnTo>
                <a:lnTo>
                  <a:pt x="6840" y="10083"/>
                </a:lnTo>
                <a:lnTo>
                  <a:pt x="6947" y="10118"/>
                </a:lnTo>
                <a:lnTo>
                  <a:pt x="7054" y="10154"/>
                </a:lnTo>
                <a:lnTo>
                  <a:pt x="7161" y="10154"/>
                </a:lnTo>
                <a:lnTo>
                  <a:pt x="7268" y="10083"/>
                </a:lnTo>
                <a:lnTo>
                  <a:pt x="7375" y="9976"/>
                </a:lnTo>
                <a:lnTo>
                  <a:pt x="7446" y="9798"/>
                </a:lnTo>
                <a:lnTo>
                  <a:pt x="7446" y="9620"/>
                </a:lnTo>
                <a:lnTo>
                  <a:pt x="7375" y="9441"/>
                </a:lnTo>
                <a:lnTo>
                  <a:pt x="7303" y="9335"/>
                </a:lnTo>
                <a:lnTo>
                  <a:pt x="7268" y="9263"/>
                </a:lnTo>
                <a:lnTo>
                  <a:pt x="7303" y="9228"/>
                </a:lnTo>
                <a:lnTo>
                  <a:pt x="7339" y="9192"/>
                </a:lnTo>
                <a:lnTo>
                  <a:pt x="7410" y="9192"/>
                </a:lnTo>
                <a:lnTo>
                  <a:pt x="7588" y="9263"/>
                </a:lnTo>
                <a:lnTo>
                  <a:pt x="7660" y="9263"/>
                </a:lnTo>
                <a:lnTo>
                  <a:pt x="7660" y="9406"/>
                </a:lnTo>
                <a:lnTo>
                  <a:pt x="7695" y="9513"/>
                </a:lnTo>
                <a:lnTo>
                  <a:pt x="7731" y="9584"/>
                </a:lnTo>
                <a:lnTo>
                  <a:pt x="7838" y="9655"/>
                </a:lnTo>
                <a:lnTo>
                  <a:pt x="8016" y="9655"/>
                </a:lnTo>
                <a:lnTo>
                  <a:pt x="8087" y="9584"/>
                </a:lnTo>
                <a:lnTo>
                  <a:pt x="8158" y="9477"/>
                </a:lnTo>
                <a:lnTo>
                  <a:pt x="8158" y="9299"/>
                </a:lnTo>
                <a:lnTo>
                  <a:pt x="8123" y="9085"/>
                </a:lnTo>
                <a:lnTo>
                  <a:pt x="8123" y="9050"/>
                </a:lnTo>
                <a:lnTo>
                  <a:pt x="8052" y="8693"/>
                </a:lnTo>
                <a:close/>
                <a:moveTo>
                  <a:pt x="13965" y="1"/>
                </a:moveTo>
                <a:lnTo>
                  <a:pt x="13823" y="108"/>
                </a:lnTo>
                <a:lnTo>
                  <a:pt x="13645" y="214"/>
                </a:lnTo>
                <a:lnTo>
                  <a:pt x="13502" y="393"/>
                </a:lnTo>
                <a:lnTo>
                  <a:pt x="13395" y="535"/>
                </a:lnTo>
                <a:lnTo>
                  <a:pt x="13288" y="678"/>
                </a:lnTo>
                <a:lnTo>
                  <a:pt x="13253" y="856"/>
                </a:lnTo>
                <a:lnTo>
                  <a:pt x="13253" y="1034"/>
                </a:lnTo>
                <a:lnTo>
                  <a:pt x="13253" y="1105"/>
                </a:lnTo>
                <a:lnTo>
                  <a:pt x="13217" y="1141"/>
                </a:lnTo>
                <a:lnTo>
                  <a:pt x="13182" y="1176"/>
                </a:lnTo>
                <a:lnTo>
                  <a:pt x="12861" y="1176"/>
                </a:lnTo>
                <a:lnTo>
                  <a:pt x="12825" y="1105"/>
                </a:lnTo>
                <a:lnTo>
                  <a:pt x="12790" y="927"/>
                </a:lnTo>
                <a:lnTo>
                  <a:pt x="12754" y="820"/>
                </a:lnTo>
                <a:lnTo>
                  <a:pt x="12718" y="749"/>
                </a:lnTo>
                <a:lnTo>
                  <a:pt x="12647" y="713"/>
                </a:lnTo>
                <a:lnTo>
                  <a:pt x="12576" y="678"/>
                </a:lnTo>
                <a:lnTo>
                  <a:pt x="12469" y="713"/>
                </a:lnTo>
                <a:lnTo>
                  <a:pt x="12362" y="784"/>
                </a:lnTo>
                <a:lnTo>
                  <a:pt x="12220" y="927"/>
                </a:lnTo>
                <a:lnTo>
                  <a:pt x="12148" y="963"/>
                </a:lnTo>
                <a:lnTo>
                  <a:pt x="12077" y="927"/>
                </a:lnTo>
                <a:lnTo>
                  <a:pt x="11970" y="963"/>
                </a:lnTo>
                <a:lnTo>
                  <a:pt x="11863" y="1034"/>
                </a:lnTo>
                <a:lnTo>
                  <a:pt x="11757" y="1176"/>
                </a:lnTo>
                <a:lnTo>
                  <a:pt x="11650" y="1283"/>
                </a:lnTo>
                <a:lnTo>
                  <a:pt x="11543" y="1319"/>
                </a:lnTo>
                <a:lnTo>
                  <a:pt x="11436" y="1319"/>
                </a:lnTo>
                <a:lnTo>
                  <a:pt x="11365" y="1354"/>
                </a:lnTo>
                <a:lnTo>
                  <a:pt x="11293" y="1390"/>
                </a:lnTo>
                <a:lnTo>
                  <a:pt x="11258" y="1497"/>
                </a:lnTo>
                <a:lnTo>
                  <a:pt x="11080" y="1390"/>
                </a:lnTo>
                <a:lnTo>
                  <a:pt x="10973" y="1283"/>
                </a:lnTo>
                <a:lnTo>
                  <a:pt x="10866" y="1212"/>
                </a:lnTo>
                <a:lnTo>
                  <a:pt x="10617" y="1212"/>
                </a:lnTo>
                <a:lnTo>
                  <a:pt x="10510" y="1283"/>
                </a:lnTo>
                <a:lnTo>
                  <a:pt x="10438" y="1390"/>
                </a:lnTo>
                <a:lnTo>
                  <a:pt x="10403" y="1497"/>
                </a:lnTo>
                <a:lnTo>
                  <a:pt x="10367" y="1782"/>
                </a:lnTo>
                <a:lnTo>
                  <a:pt x="10296" y="1889"/>
                </a:lnTo>
                <a:lnTo>
                  <a:pt x="10225" y="1996"/>
                </a:lnTo>
                <a:lnTo>
                  <a:pt x="10118" y="2067"/>
                </a:lnTo>
                <a:lnTo>
                  <a:pt x="9975" y="2103"/>
                </a:lnTo>
                <a:lnTo>
                  <a:pt x="9583" y="2103"/>
                </a:lnTo>
                <a:lnTo>
                  <a:pt x="9477" y="2138"/>
                </a:lnTo>
                <a:lnTo>
                  <a:pt x="9441" y="2209"/>
                </a:lnTo>
                <a:lnTo>
                  <a:pt x="9405" y="2245"/>
                </a:lnTo>
                <a:lnTo>
                  <a:pt x="9405" y="2316"/>
                </a:lnTo>
                <a:lnTo>
                  <a:pt x="9441" y="2388"/>
                </a:lnTo>
                <a:lnTo>
                  <a:pt x="9405" y="2388"/>
                </a:lnTo>
                <a:lnTo>
                  <a:pt x="9263" y="2530"/>
                </a:lnTo>
                <a:lnTo>
                  <a:pt x="9192" y="2494"/>
                </a:lnTo>
                <a:lnTo>
                  <a:pt x="9049" y="2388"/>
                </a:lnTo>
                <a:lnTo>
                  <a:pt x="8942" y="2388"/>
                </a:lnTo>
                <a:lnTo>
                  <a:pt x="8907" y="2423"/>
                </a:lnTo>
                <a:lnTo>
                  <a:pt x="8871" y="2494"/>
                </a:lnTo>
                <a:lnTo>
                  <a:pt x="8907" y="2530"/>
                </a:lnTo>
                <a:lnTo>
                  <a:pt x="8907" y="2566"/>
                </a:lnTo>
                <a:lnTo>
                  <a:pt x="8835" y="2815"/>
                </a:lnTo>
                <a:lnTo>
                  <a:pt x="8800" y="2851"/>
                </a:lnTo>
                <a:lnTo>
                  <a:pt x="8764" y="2922"/>
                </a:lnTo>
                <a:lnTo>
                  <a:pt x="8657" y="2958"/>
                </a:lnTo>
                <a:lnTo>
                  <a:pt x="8550" y="2993"/>
                </a:lnTo>
                <a:lnTo>
                  <a:pt x="8515" y="2993"/>
                </a:lnTo>
                <a:lnTo>
                  <a:pt x="8479" y="2922"/>
                </a:lnTo>
                <a:lnTo>
                  <a:pt x="8337" y="2922"/>
                </a:lnTo>
                <a:lnTo>
                  <a:pt x="8230" y="2993"/>
                </a:lnTo>
                <a:lnTo>
                  <a:pt x="8158" y="3029"/>
                </a:lnTo>
                <a:lnTo>
                  <a:pt x="8123" y="3064"/>
                </a:lnTo>
                <a:lnTo>
                  <a:pt x="8016" y="3100"/>
                </a:lnTo>
                <a:lnTo>
                  <a:pt x="7945" y="3171"/>
                </a:lnTo>
                <a:lnTo>
                  <a:pt x="7873" y="3278"/>
                </a:lnTo>
                <a:lnTo>
                  <a:pt x="7909" y="3456"/>
                </a:lnTo>
                <a:lnTo>
                  <a:pt x="7909" y="3599"/>
                </a:lnTo>
                <a:lnTo>
                  <a:pt x="7802" y="3599"/>
                </a:lnTo>
                <a:lnTo>
                  <a:pt x="7731" y="3670"/>
                </a:lnTo>
                <a:lnTo>
                  <a:pt x="7731" y="3706"/>
                </a:lnTo>
                <a:lnTo>
                  <a:pt x="7624" y="3634"/>
                </a:lnTo>
                <a:lnTo>
                  <a:pt x="7517" y="3492"/>
                </a:lnTo>
                <a:lnTo>
                  <a:pt x="7410" y="3349"/>
                </a:lnTo>
                <a:lnTo>
                  <a:pt x="7339" y="3314"/>
                </a:lnTo>
                <a:lnTo>
                  <a:pt x="7303" y="3314"/>
                </a:lnTo>
                <a:lnTo>
                  <a:pt x="7197" y="3349"/>
                </a:lnTo>
                <a:lnTo>
                  <a:pt x="7125" y="3421"/>
                </a:lnTo>
                <a:lnTo>
                  <a:pt x="7090" y="3456"/>
                </a:lnTo>
                <a:lnTo>
                  <a:pt x="7054" y="3456"/>
                </a:lnTo>
                <a:lnTo>
                  <a:pt x="6947" y="3385"/>
                </a:lnTo>
                <a:lnTo>
                  <a:pt x="6805" y="3349"/>
                </a:lnTo>
                <a:lnTo>
                  <a:pt x="6520" y="3314"/>
                </a:lnTo>
                <a:lnTo>
                  <a:pt x="6342" y="3385"/>
                </a:lnTo>
                <a:lnTo>
                  <a:pt x="6270" y="3456"/>
                </a:lnTo>
                <a:lnTo>
                  <a:pt x="6199" y="3563"/>
                </a:lnTo>
                <a:lnTo>
                  <a:pt x="6199" y="3670"/>
                </a:lnTo>
                <a:lnTo>
                  <a:pt x="6199" y="3777"/>
                </a:lnTo>
                <a:lnTo>
                  <a:pt x="6235" y="3884"/>
                </a:lnTo>
                <a:lnTo>
                  <a:pt x="6270" y="3955"/>
                </a:lnTo>
                <a:lnTo>
                  <a:pt x="6306" y="4062"/>
                </a:lnTo>
                <a:lnTo>
                  <a:pt x="6057" y="3955"/>
                </a:lnTo>
                <a:lnTo>
                  <a:pt x="5950" y="3884"/>
                </a:lnTo>
                <a:lnTo>
                  <a:pt x="5807" y="3777"/>
                </a:lnTo>
                <a:lnTo>
                  <a:pt x="5665" y="3741"/>
                </a:lnTo>
                <a:lnTo>
                  <a:pt x="5522" y="3741"/>
                </a:lnTo>
                <a:lnTo>
                  <a:pt x="5415" y="3848"/>
                </a:lnTo>
                <a:lnTo>
                  <a:pt x="5308" y="3955"/>
                </a:lnTo>
                <a:lnTo>
                  <a:pt x="5273" y="4026"/>
                </a:lnTo>
                <a:lnTo>
                  <a:pt x="5202" y="4026"/>
                </a:lnTo>
                <a:lnTo>
                  <a:pt x="5095" y="3991"/>
                </a:lnTo>
                <a:lnTo>
                  <a:pt x="5023" y="3920"/>
                </a:lnTo>
                <a:lnTo>
                  <a:pt x="4845" y="3777"/>
                </a:lnTo>
                <a:lnTo>
                  <a:pt x="4667" y="3670"/>
                </a:lnTo>
                <a:lnTo>
                  <a:pt x="4489" y="3670"/>
                </a:lnTo>
                <a:lnTo>
                  <a:pt x="4418" y="3706"/>
                </a:lnTo>
                <a:lnTo>
                  <a:pt x="4382" y="3741"/>
                </a:lnTo>
                <a:lnTo>
                  <a:pt x="4347" y="3813"/>
                </a:lnTo>
                <a:lnTo>
                  <a:pt x="4311" y="3884"/>
                </a:lnTo>
                <a:lnTo>
                  <a:pt x="4275" y="4026"/>
                </a:lnTo>
                <a:lnTo>
                  <a:pt x="4204" y="4098"/>
                </a:lnTo>
                <a:lnTo>
                  <a:pt x="4097" y="4205"/>
                </a:lnTo>
                <a:lnTo>
                  <a:pt x="3955" y="4454"/>
                </a:lnTo>
                <a:lnTo>
                  <a:pt x="3919" y="4383"/>
                </a:lnTo>
                <a:lnTo>
                  <a:pt x="3812" y="4347"/>
                </a:lnTo>
                <a:lnTo>
                  <a:pt x="3777" y="4347"/>
                </a:lnTo>
                <a:lnTo>
                  <a:pt x="3741" y="4418"/>
                </a:lnTo>
                <a:lnTo>
                  <a:pt x="3705" y="4525"/>
                </a:lnTo>
                <a:lnTo>
                  <a:pt x="3705" y="4668"/>
                </a:lnTo>
                <a:lnTo>
                  <a:pt x="3670" y="4739"/>
                </a:lnTo>
                <a:lnTo>
                  <a:pt x="3527" y="4810"/>
                </a:lnTo>
                <a:lnTo>
                  <a:pt x="3420" y="4917"/>
                </a:lnTo>
                <a:lnTo>
                  <a:pt x="3278" y="4454"/>
                </a:lnTo>
                <a:lnTo>
                  <a:pt x="3207" y="4347"/>
                </a:lnTo>
                <a:lnTo>
                  <a:pt x="3135" y="4311"/>
                </a:lnTo>
                <a:lnTo>
                  <a:pt x="3064" y="4347"/>
                </a:lnTo>
                <a:lnTo>
                  <a:pt x="3028" y="4383"/>
                </a:lnTo>
                <a:lnTo>
                  <a:pt x="2886" y="4418"/>
                </a:lnTo>
                <a:lnTo>
                  <a:pt x="2672" y="4454"/>
                </a:lnTo>
                <a:lnTo>
                  <a:pt x="2565" y="4490"/>
                </a:lnTo>
                <a:lnTo>
                  <a:pt x="2494" y="4525"/>
                </a:lnTo>
                <a:lnTo>
                  <a:pt x="2387" y="4632"/>
                </a:lnTo>
                <a:lnTo>
                  <a:pt x="2387" y="4668"/>
                </a:lnTo>
                <a:lnTo>
                  <a:pt x="2387" y="4739"/>
                </a:lnTo>
                <a:lnTo>
                  <a:pt x="2423" y="4846"/>
                </a:lnTo>
                <a:lnTo>
                  <a:pt x="2494" y="4953"/>
                </a:lnTo>
                <a:lnTo>
                  <a:pt x="2637" y="5095"/>
                </a:lnTo>
                <a:lnTo>
                  <a:pt x="2672" y="5238"/>
                </a:lnTo>
                <a:lnTo>
                  <a:pt x="2708" y="5345"/>
                </a:lnTo>
                <a:lnTo>
                  <a:pt x="2672" y="5380"/>
                </a:lnTo>
                <a:lnTo>
                  <a:pt x="2637" y="5451"/>
                </a:lnTo>
                <a:lnTo>
                  <a:pt x="2494" y="5523"/>
                </a:lnTo>
                <a:lnTo>
                  <a:pt x="2387" y="5630"/>
                </a:lnTo>
                <a:lnTo>
                  <a:pt x="2316" y="5736"/>
                </a:lnTo>
                <a:lnTo>
                  <a:pt x="2316" y="5843"/>
                </a:lnTo>
                <a:lnTo>
                  <a:pt x="2280" y="5986"/>
                </a:lnTo>
                <a:lnTo>
                  <a:pt x="1817" y="6021"/>
                </a:lnTo>
                <a:lnTo>
                  <a:pt x="1710" y="6021"/>
                </a:lnTo>
                <a:lnTo>
                  <a:pt x="1532" y="6057"/>
                </a:lnTo>
                <a:lnTo>
                  <a:pt x="1461" y="6128"/>
                </a:lnTo>
                <a:lnTo>
                  <a:pt x="1425" y="6164"/>
                </a:lnTo>
                <a:lnTo>
                  <a:pt x="1461" y="6235"/>
                </a:lnTo>
                <a:lnTo>
                  <a:pt x="1532" y="6271"/>
                </a:lnTo>
                <a:lnTo>
                  <a:pt x="1710" y="6306"/>
                </a:lnTo>
                <a:lnTo>
                  <a:pt x="2138" y="6306"/>
                </a:lnTo>
                <a:lnTo>
                  <a:pt x="2209" y="6342"/>
                </a:lnTo>
                <a:lnTo>
                  <a:pt x="2245" y="6342"/>
                </a:lnTo>
                <a:lnTo>
                  <a:pt x="2245" y="6378"/>
                </a:lnTo>
                <a:lnTo>
                  <a:pt x="2173" y="6449"/>
                </a:lnTo>
                <a:lnTo>
                  <a:pt x="1888" y="6734"/>
                </a:lnTo>
                <a:lnTo>
                  <a:pt x="1568" y="6876"/>
                </a:lnTo>
                <a:lnTo>
                  <a:pt x="1390" y="6912"/>
                </a:lnTo>
                <a:lnTo>
                  <a:pt x="1105" y="6912"/>
                </a:lnTo>
                <a:lnTo>
                  <a:pt x="998" y="6948"/>
                </a:lnTo>
                <a:lnTo>
                  <a:pt x="927" y="6983"/>
                </a:lnTo>
                <a:lnTo>
                  <a:pt x="784" y="7161"/>
                </a:lnTo>
                <a:lnTo>
                  <a:pt x="713" y="7268"/>
                </a:lnTo>
                <a:lnTo>
                  <a:pt x="642" y="7197"/>
                </a:lnTo>
                <a:lnTo>
                  <a:pt x="535" y="7197"/>
                </a:lnTo>
                <a:lnTo>
                  <a:pt x="499" y="7233"/>
                </a:lnTo>
                <a:lnTo>
                  <a:pt x="463" y="7340"/>
                </a:lnTo>
                <a:lnTo>
                  <a:pt x="463" y="7553"/>
                </a:lnTo>
                <a:lnTo>
                  <a:pt x="463" y="7696"/>
                </a:lnTo>
                <a:lnTo>
                  <a:pt x="428" y="7838"/>
                </a:lnTo>
                <a:lnTo>
                  <a:pt x="392" y="7945"/>
                </a:lnTo>
                <a:lnTo>
                  <a:pt x="357" y="8052"/>
                </a:lnTo>
                <a:lnTo>
                  <a:pt x="72" y="8373"/>
                </a:lnTo>
                <a:lnTo>
                  <a:pt x="0" y="8480"/>
                </a:lnTo>
                <a:lnTo>
                  <a:pt x="0" y="8658"/>
                </a:lnTo>
                <a:lnTo>
                  <a:pt x="36" y="8800"/>
                </a:lnTo>
                <a:lnTo>
                  <a:pt x="107" y="8943"/>
                </a:lnTo>
                <a:lnTo>
                  <a:pt x="178" y="9121"/>
                </a:lnTo>
                <a:lnTo>
                  <a:pt x="321" y="9263"/>
                </a:lnTo>
                <a:lnTo>
                  <a:pt x="463" y="9370"/>
                </a:lnTo>
                <a:lnTo>
                  <a:pt x="642" y="9477"/>
                </a:lnTo>
                <a:lnTo>
                  <a:pt x="784" y="9513"/>
                </a:lnTo>
                <a:lnTo>
                  <a:pt x="748" y="9833"/>
                </a:lnTo>
                <a:lnTo>
                  <a:pt x="713" y="10225"/>
                </a:lnTo>
                <a:lnTo>
                  <a:pt x="748" y="10332"/>
                </a:lnTo>
                <a:lnTo>
                  <a:pt x="820" y="10439"/>
                </a:lnTo>
                <a:lnTo>
                  <a:pt x="927" y="10475"/>
                </a:lnTo>
                <a:lnTo>
                  <a:pt x="1033" y="10510"/>
                </a:lnTo>
                <a:lnTo>
                  <a:pt x="1140" y="10475"/>
                </a:lnTo>
                <a:lnTo>
                  <a:pt x="1283" y="10439"/>
                </a:lnTo>
                <a:lnTo>
                  <a:pt x="1318" y="10403"/>
                </a:lnTo>
                <a:lnTo>
                  <a:pt x="1532" y="10296"/>
                </a:lnTo>
                <a:lnTo>
                  <a:pt x="1675" y="10475"/>
                </a:lnTo>
                <a:lnTo>
                  <a:pt x="1782" y="10617"/>
                </a:lnTo>
                <a:lnTo>
                  <a:pt x="1853" y="10760"/>
                </a:lnTo>
                <a:lnTo>
                  <a:pt x="1888" y="10831"/>
                </a:lnTo>
                <a:lnTo>
                  <a:pt x="1853" y="10902"/>
                </a:lnTo>
                <a:lnTo>
                  <a:pt x="1853" y="10973"/>
                </a:lnTo>
                <a:lnTo>
                  <a:pt x="1888" y="11045"/>
                </a:lnTo>
                <a:lnTo>
                  <a:pt x="1960" y="11080"/>
                </a:lnTo>
                <a:lnTo>
                  <a:pt x="2067" y="11151"/>
                </a:lnTo>
                <a:lnTo>
                  <a:pt x="2245" y="11187"/>
                </a:lnTo>
                <a:lnTo>
                  <a:pt x="2352" y="11187"/>
                </a:lnTo>
                <a:lnTo>
                  <a:pt x="2565" y="11258"/>
                </a:lnTo>
                <a:lnTo>
                  <a:pt x="2672" y="11294"/>
                </a:lnTo>
                <a:lnTo>
                  <a:pt x="2708" y="11365"/>
                </a:lnTo>
                <a:lnTo>
                  <a:pt x="2815" y="11365"/>
                </a:lnTo>
                <a:lnTo>
                  <a:pt x="2886" y="11294"/>
                </a:lnTo>
                <a:lnTo>
                  <a:pt x="3028" y="11009"/>
                </a:lnTo>
                <a:lnTo>
                  <a:pt x="3064" y="10866"/>
                </a:lnTo>
                <a:lnTo>
                  <a:pt x="3171" y="10938"/>
                </a:lnTo>
                <a:lnTo>
                  <a:pt x="3242" y="10973"/>
                </a:lnTo>
                <a:lnTo>
                  <a:pt x="3598" y="10973"/>
                </a:lnTo>
                <a:lnTo>
                  <a:pt x="3741" y="10938"/>
                </a:lnTo>
                <a:lnTo>
                  <a:pt x="3848" y="10866"/>
                </a:lnTo>
                <a:lnTo>
                  <a:pt x="3883" y="10902"/>
                </a:lnTo>
                <a:lnTo>
                  <a:pt x="4026" y="11080"/>
                </a:lnTo>
                <a:lnTo>
                  <a:pt x="4204" y="11187"/>
                </a:lnTo>
                <a:lnTo>
                  <a:pt x="4418" y="11187"/>
                </a:lnTo>
                <a:lnTo>
                  <a:pt x="4489" y="11080"/>
                </a:lnTo>
                <a:lnTo>
                  <a:pt x="4525" y="10938"/>
                </a:lnTo>
                <a:lnTo>
                  <a:pt x="4596" y="11009"/>
                </a:lnTo>
                <a:lnTo>
                  <a:pt x="4738" y="11116"/>
                </a:lnTo>
                <a:lnTo>
                  <a:pt x="4917" y="11223"/>
                </a:lnTo>
                <a:lnTo>
                  <a:pt x="5095" y="11294"/>
                </a:lnTo>
                <a:lnTo>
                  <a:pt x="5273" y="11365"/>
                </a:lnTo>
                <a:lnTo>
                  <a:pt x="5415" y="11365"/>
                </a:lnTo>
                <a:lnTo>
                  <a:pt x="5522" y="11330"/>
                </a:lnTo>
                <a:lnTo>
                  <a:pt x="5558" y="11294"/>
                </a:lnTo>
                <a:lnTo>
                  <a:pt x="5593" y="11258"/>
                </a:lnTo>
                <a:lnTo>
                  <a:pt x="5629" y="11116"/>
                </a:lnTo>
                <a:lnTo>
                  <a:pt x="5629" y="11045"/>
                </a:lnTo>
                <a:lnTo>
                  <a:pt x="5558" y="10902"/>
                </a:lnTo>
                <a:lnTo>
                  <a:pt x="5415" y="10653"/>
                </a:lnTo>
                <a:lnTo>
                  <a:pt x="5308" y="10475"/>
                </a:lnTo>
                <a:lnTo>
                  <a:pt x="5308" y="10403"/>
                </a:lnTo>
                <a:lnTo>
                  <a:pt x="5415" y="10296"/>
                </a:lnTo>
                <a:lnTo>
                  <a:pt x="5487" y="10154"/>
                </a:lnTo>
                <a:lnTo>
                  <a:pt x="5522" y="10083"/>
                </a:lnTo>
                <a:lnTo>
                  <a:pt x="5487" y="9976"/>
                </a:lnTo>
                <a:lnTo>
                  <a:pt x="5415" y="9905"/>
                </a:lnTo>
                <a:lnTo>
                  <a:pt x="5344" y="9798"/>
                </a:lnTo>
                <a:lnTo>
                  <a:pt x="5380" y="9798"/>
                </a:lnTo>
                <a:lnTo>
                  <a:pt x="5487" y="9762"/>
                </a:lnTo>
                <a:lnTo>
                  <a:pt x="5629" y="9726"/>
                </a:lnTo>
                <a:lnTo>
                  <a:pt x="5736" y="9691"/>
                </a:lnTo>
                <a:lnTo>
                  <a:pt x="5985" y="9905"/>
                </a:lnTo>
                <a:lnTo>
                  <a:pt x="6199" y="10118"/>
                </a:lnTo>
                <a:lnTo>
                  <a:pt x="6876" y="10938"/>
                </a:lnTo>
                <a:lnTo>
                  <a:pt x="7660" y="11793"/>
                </a:lnTo>
                <a:lnTo>
                  <a:pt x="8479" y="12648"/>
                </a:lnTo>
                <a:lnTo>
                  <a:pt x="8907" y="13111"/>
                </a:lnTo>
                <a:lnTo>
                  <a:pt x="9263" y="13538"/>
                </a:lnTo>
                <a:lnTo>
                  <a:pt x="9619" y="14001"/>
                </a:lnTo>
                <a:lnTo>
                  <a:pt x="9904" y="14465"/>
                </a:lnTo>
                <a:lnTo>
                  <a:pt x="10510" y="15426"/>
                </a:lnTo>
                <a:lnTo>
                  <a:pt x="10795" y="15854"/>
                </a:lnTo>
                <a:lnTo>
                  <a:pt x="11115" y="16281"/>
                </a:lnTo>
                <a:lnTo>
                  <a:pt x="11258" y="16460"/>
                </a:lnTo>
                <a:lnTo>
                  <a:pt x="11436" y="16638"/>
                </a:lnTo>
                <a:lnTo>
                  <a:pt x="11650" y="16816"/>
                </a:lnTo>
                <a:lnTo>
                  <a:pt x="11828" y="16923"/>
                </a:lnTo>
                <a:lnTo>
                  <a:pt x="12220" y="17136"/>
                </a:lnTo>
                <a:lnTo>
                  <a:pt x="12540" y="17243"/>
                </a:lnTo>
                <a:lnTo>
                  <a:pt x="13003" y="17421"/>
                </a:lnTo>
                <a:lnTo>
                  <a:pt x="13217" y="17528"/>
                </a:lnTo>
                <a:lnTo>
                  <a:pt x="13538" y="17706"/>
                </a:lnTo>
                <a:lnTo>
                  <a:pt x="13752" y="17920"/>
                </a:lnTo>
                <a:lnTo>
                  <a:pt x="13680" y="18526"/>
                </a:lnTo>
                <a:lnTo>
                  <a:pt x="13645" y="19131"/>
                </a:lnTo>
                <a:lnTo>
                  <a:pt x="13609" y="20200"/>
                </a:lnTo>
                <a:lnTo>
                  <a:pt x="13609" y="20735"/>
                </a:lnTo>
                <a:lnTo>
                  <a:pt x="13645" y="21233"/>
                </a:lnTo>
                <a:lnTo>
                  <a:pt x="13680" y="21768"/>
                </a:lnTo>
                <a:lnTo>
                  <a:pt x="13716" y="22266"/>
                </a:lnTo>
                <a:lnTo>
                  <a:pt x="13823" y="23193"/>
                </a:lnTo>
                <a:lnTo>
                  <a:pt x="13930" y="24119"/>
                </a:lnTo>
                <a:lnTo>
                  <a:pt x="13965" y="24938"/>
                </a:lnTo>
                <a:lnTo>
                  <a:pt x="14001" y="25758"/>
                </a:lnTo>
                <a:lnTo>
                  <a:pt x="14001" y="26470"/>
                </a:lnTo>
                <a:lnTo>
                  <a:pt x="14001" y="27682"/>
                </a:lnTo>
                <a:lnTo>
                  <a:pt x="13965" y="29035"/>
                </a:lnTo>
                <a:lnTo>
                  <a:pt x="13930" y="29249"/>
                </a:lnTo>
                <a:lnTo>
                  <a:pt x="13930" y="29320"/>
                </a:lnTo>
                <a:lnTo>
                  <a:pt x="13930" y="29356"/>
                </a:lnTo>
                <a:lnTo>
                  <a:pt x="13930" y="29463"/>
                </a:lnTo>
                <a:lnTo>
                  <a:pt x="13930" y="29855"/>
                </a:lnTo>
                <a:lnTo>
                  <a:pt x="13930" y="30282"/>
                </a:lnTo>
                <a:lnTo>
                  <a:pt x="13965" y="30496"/>
                </a:lnTo>
                <a:lnTo>
                  <a:pt x="14001" y="30710"/>
                </a:lnTo>
                <a:lnTo>
                  <a:pt x="14072" y="30888"/>
                </a:lnTo>
                <a:lnTo>
                  <a:pt x="14179" y="31066"/>
                </a:lnTo>
                <a:lnTo>
                  <a:pt x="14322" y="31208"/>
                </a:lnTo>
                <a:lnTo>
                  <a:pt x="14428" y="31280"/>
                </a:lnTo>
                <a:lnTo>
                  <a:pt x="14571" y="31315"/>
                </a:lnTo>
                <a:lnTo>
                  <a:pt x="14642" y="31315"/>
                </a:lnTo>
                <a:lnTo>
                  <a:pt x="14713" y="31280"/>
                </a:lnTo>
                <a:lnTo>
                  <a:pt x="14785" y="31208"/>
                </a:lnTo>
                <a:lnTo>
                  <a:pt x="14820" y="31102"/>
                </a:lnTo>
                <a:lnTo>
                  <a:pt x="14820" y="30959"/>
                </a:lnTo>
                <a:lnTo>
                  <a:pt x="14856" y="30817"/>
                </a:lnTo>
                <a:lnTo>
                  <a:pt x="14892" y="30638"/>
                </a:lnTo>
                <a:lnTo>
                  <a:pt x="15070" y="30033"/>
                </a:lnTo>
                <a:lnTo>
                  <a:pt x="15177" y="29605"/>
                </a:lnTo>
                <a:lnTo>
                  <a:pt x="15212" y="29463"/>
                </a:lnTo>
                <a:lnTo>
                  <a:pt x="15212" y="29392"/>
                </a:lnTo>
                <a:lnTo>
                  <a:pt x="15212" y="29320"/>
                </a:lnTo>
                <a:lnTo>
                  <a:pt x="15212" y="29071"/>
                </a:lnTo>
                <a:lnTo>
                  <a:pt x="15248" y="27717"/>
                </a:lnTo>
                <a:lnTo>
                  <a:pt x="15177" y="26435"/>
                </a:lnTo>
                <a:lnTo>
                  <a:pt x="15141" y="25687"/>
                </a:lnTo>
                <a:lnTo>
                  <a:pt x="15070" y="24867"/>
                </a:lnTo>
                <a:lnTo>
                  <a:pt x="14963" y="23976"/>
                </a:lnTo>
                <a:lnTo>
                  <a:pt x="14820" y="23086"/>
                </a:lnTo>
                <a:lnTo>
                  <a:pt x="14749" y="22623"/>
                </a:lnTo>
                <a:lnTo>
                  <a:pt x="14820" y="22516"/>
                </a:lnTo>
                <a:lnTo>
                  <a:pt x="14856" y="22373"/>
                </a:lnTo>
                <a:lnTo>
                  <a:pt x="14998" y="22017"/>
                </a:lnTo>
                <a:lnTo>
                  <a:pt x="15034" y="21875"/>
                </a:lnTo>
                <a:lnTo>
                  <a:pt x="15141" y="21661"/>
                </a:lnTo>
                <a:lnTo>
                  <a:pt x="15319" y="21376"/>
                </a:lnTo>
                <a:lnTo>
                  <a:pt x="15604" y="21055"/>
                </a:lnTo>
                <a:lnTo>
                  <a:pt x="15996" y="20735"/>
                </a:lnTo>
                <a:lnTo>
                  <a:pt x="16245" y="20592"/>
                </a:lnTo>
                <a:lnTo>
                  <a:pt x="16495" y="20450"/>
                </a:lnTo>
                <a:lnTo>
                  <a:pt x="17065" y="20236"/>
                </a:lnTo>
                <a:lnTo>
                  <a:pt x="17635" y="19986"/>
                </a:lnTo>
                <a:lnTo>
                  <a:pt x="18525" y="19666"/>
                </a:lnTo>
                <a:lnTo>
                  <a:pt x="19309" y="19310"/>
                </a:lnTo>
                <a:lnTo>
                  <a:pt x="19345" y="19310"/>
                </a:lnTo>
                <a:lnTo>
                  <a:pt x="19559" y="19345"/>
                </a:lnTo>
                <a:lnTo>
                  <a:pt x="19737" y="19345"/>
                </a:lnTo>
                <a:lnTo>
                  <a:pt x="19737" y="19381"/>
                </a:lnTo>
                <a:lnTo>
                  <a:pt x="19594" y="19488"/>
                </a:lnTo>
                <a:lnTo>
                  <a:pt x="19487" y="19666"/>
                </a:lnTo>
                <a:lnTo>
                  <a:pt x="19452" y="19701"/>
                </a:lnTo>
                <a:lnTo>
                  <a:pt x="19487" y="19737"/>
                </a:lnTo>
                <a:lnTo>
                  <a:pt x="19487" y="19773"/>
                </a:lnTo>
                <a:lnTo>
                  <a:pt x="19523" y="19737"/>
                </a:lnTo>
                <a:lnTo>
                  <a:pt x="19594" y="19808"/>
                </a:lnTo>
                <a:lnTo>
                  <a:pt x="19594" y="19844"/>
                </a:lnTo>
                <a:lnTo>
                  <a:pt x="19665" y="19915"/>
                </a:lnTo>
                <a:lnTo>
                  <a:pt x="19772" y="19951"/>
                </a:lnTo>
                <a:lnTo>
                  <a:pt x="19879" y="19986"/>
                </a:lnTo>
                <a:lnTo>
                  <a:pt x="19986" y="19986"/>
                </a:lnTo>
                <a:lnTo>
                  <a:pt x="20022" y="19951"/>
                </a:lnTo>
                <a:lnTo>
                  <a:pt x="20164" y="19951"/>
                </a:lnTo>
                <a:lnTo>
                  <a:pt x="20235" y="20022"/>
                </a:lnTo>
                <a:lnTo>
                  <a:pt x="20307" y="20093"/>
                </a:lnTo>
                <a:lnTo>
                  <a:pt x="20378" y="20165"/>
                </a:lnTo>
                <a:lnTo>
                  <a:pt x="20449" y="20200"/>
                </a:lnTo>
                <a:lnTo>
                  <a:pt x="20520" y="20200"/>
                </a:lnTo>
                <a:lnTo>
                  <a:pt x="20520" y="20307"/>
                </a:lnTo>
                <a:lnTo>
                  <a:pt x="20556" y="20414"/>
                </a:lnTo>
                <a:lnTo>
                  <a:pt x="20627" y="20521"/>
                </a:lnTo>
                <a:lnTo>
                  <a:pt x="20699" y="20556"/>
                </a:lnTo>
                <a:lnTo>
                  <a:pt x="20805" y="20592"/>
                </a:lnTo>
                <a:lnTo>
                  <a:pt x="21019" y="20592"/>
                </a:lnTo>
                <a:lnTo>
                  <a:pt x="21126" y="20521"/>
                </a:lnTo>
                <a:lnTo>
                  <a:pt x="21197" y="20450"/>
                </a:lnTo>
                <a:lnTo>
                  <a:pt x="21233" y="20343"/>
                </a:lnTo>
                <a:lnTo>
                  <a:pt x="21233" y="20236"/>
                </a:lnTo>
                <a:lnTo>
                  <a:pt x="21197" y="20165"/>
                </a:lnTo>
                <a:lnTo>
                  <a:pt x="21197" y="20058"/>
                </a:lnTo>
                <a:lnTo>
                  <a:pt x="21304" y="20165"/>
                </a:lnTo>
                <a:lnTo>
                  <a:pt x="21375" y="20236"/>
                </a:lnTo>
                <a:lnTo>
                  <a:pt x="21411" y="20343"/>
                </a:lnTo>
                <a:lnTo>
                  <a:pt x="21447" y="20343"/>
                </a:lnTo>
                <a:lnTo>
                  <a:pt x="21447" y="20414"/>
                </a:lnTo>
                <a:lnTo>
                  <a:pt x="21447" y="20521"/>
                </a:lnTo>
                <a:lnTo>
                  <a:pt x="21482" y="20556"/>
                </a:lnTo>
                <a:lnTo>
                  <a:pt x="21518" y="20592"/>
                </a:lnTo>
                <a:lnTo>
                  <a:pt x="21554" y="20592"/>
                </a:lnTo>
                <a:lnTo>
                  <a:pt x="21518" y="20735"/>
                </a:lnTo>
                <a:lnTo>
                  <a:pt x="21482" y="20806"/>
                </a:lnTo>
                <a:lnTo>
                  <a:pt x="21518" y="20841"/>
                </a:lnTo>
                <a:lnTo>
                  <a:pt x="21589" y="20877"/>
                </a:lnTo>
                <a:lnTo>
                  <a:pt x="21660" y="20877"/>
                </a:lnTo>
                <a:lnTo>
                  <a:pt x="21874" y="20841"/>
                </a:lnTo>
                <a:lnTo>
                  <a:pt x="21981" y="20877"/>
                </a:lnTo>
                <a:lnTo>
                  <a:pt x="22052" y="20913"/>
                </a:lnTo>
                <a:lnTo>
                  <a:pt x="22124" y="21126"/>
                </a:lnTo>
                <a:lnTo>
                  <a:pt x="22159" y="21269"/>
                </a:lnTo>
                <a:lnTo>
                  <a:pt x="22230" y="21340"/>
                </a:lnTo>
                <a:lnTo>
                  <a:pt x="22302" y="21376"/>
                </a:lnTo>
                <a:lnTo>
                  <a:pt x="22444" y="21411"/>
                </a:lnTo>
                <a:lnTo>
                  <a:pt x="22480" y="21411"/>
                </a:lnTo>
                <a:lnTo>
                  <a:pt x="22551" y="21376"/>
                </a:lnTo>
                <a:lnTo>
                  <a:pt x="22622" y="21411"/>
                </a:lnTo>
                <a:lnTo>
                  <a:pt x="22658" y="21447"/>
                </a:lnTo>
                <a:lnTo>
                  <a:pt x="22694" y="21483"/>
                </a:lnTo>
                <a:lnTo>
                  <a:pt x="22729" y="21696"/>
                </a:lnTo>
                <a:lnTo>
                  <a:pt x="22800" y="21839"/>
                </a:lnTo>
                <a:lnTo>
                  <a:pt x="22872" y="21981"/>
                </a:lnTo>
                <a:lnTo>
                  <a:pt x="22979" y="22053"/>
                </a:lnTo>
                <a:lnTo>
                  <a:pt x="23085" y="22124"/>
                </a:lnTo>
                <a:lnTo>
                  <a:pt x="23228" y="22160"/>
                </a:lnTo>
                <a:lnTo>
                  <a:pt x="23335" y="22195"/>
                </a:lnTo>
                <a:lnTo>
                  <a:pt x="23406" y="22160"/>
                </a:lnTo>
                <a:lnTo>
                  <a:pt x="23442" y="22124"/>
                </a:lnTo>
                <a:lnTo>
                  <a:pt x="23477" y="22053"/>
                </a:lnTo>
                <a:lnTo>
                  <a:pt x="23442" y="21981"/>
                </a:lnTo>
                <a:lnTo>
                  <a:pt x="23335" y="21875"/>
                </a:lnTo>
                <a:lnTo>
                  <a:pt x="23513" y="21981"/>
                </a:lnTo>
                <a:lnTo>
                  <a:pt x="23655" y="21981"/>
                </a:lnTo>
                <a:lnTo>
                  <a:pt x="23727" y="21946"/>
                </a:lnTo>
                <a:lnTo>
                  <a:pt x="23798" y="21839"/>
                </a:lnTo>
                <a:lnTo>
                  <a:pt x="23869" y="21590"/>
                </a:lnTo>
                <a:lnTo>
                  <a:pt x="23940" y="21340"/>
                </a:lnTo>
                <a:lnTo>
                  <a:pt x="24047" y="21411"/>
                </a:lnTo>
                <a:lnTo>
                  <a:pt x="24119" y="21447"/>
                </a:lnTo>
                <a:lnTo>
                  <a:pt x="24190" y="21447"/>
                </a:lnTo>
                <a:lnTo>
                  <a:pt x="24261" y="21411"/>
                </a:lnTo>
                <a:lnTo>
                  <a:pt x="24297" y="21376"/>
                </a:lnTo>
                <a:lnTo>
                  <a:pt x="24332" y="21305"/>
                </a:lnTo>
                <a:lnTo>
                  <a:pt x="24368" y="21091"/>
                </a:lnTo>
                <a:lnTo>
                  <a:pt x="24368" y="20663"/>
                </a:lnTo>
                <a:lnTo>
                  <a:pt x="24368" y="20521"/>
                </a:lnTo>
                <a:lnTo>
                  <a:pt x="24404" y="20414"/>
                </a:lnTo>
                <a:lnTo>
                  <a:pt x="24475" y="20414"/>
                </a:lnTo>
                <a:lnTo>
                  <a:pt x="24582" y="20450"/>
                </a:lnTo>
                <a:lnTo>
                  <a:pt x="24795" y="20521"/>
                </a:lnTo>
                <a:lnTo>
                  <a:pt x="25045" y="20592"/>
                </a:lnTo>
                <a:lnTo>
                  <a:pt x="25152" y="20592"/>
                </a:lnTo>
                <a:lnTo>
                  <a:pt x="25223" y="20556"/>
                </a:lnTo>
                <a:lnTo>
                  <a:pt x="25294" y="20414"/>
                </a:lnTo>
                <a:lnTo>
                  <a:pt x="25330" y="20236"/>
                </a:lnTo>
                <a:lnTo>
                  <a:pt x="25330" y="19986"/>
                </a:lnTo>
                <a:lnTo>
                  <a:pt x="25294" y="19701"/>
                </a:lnTo>
                <a:lnTo>
                  <a:pt x="25223" y="19452"/>
                </a:lnTo>
                <a:lnTo>
                  <a:pt x="25152" y="19203"/>
                </a:lnTo>
                <a:lnTo>
                  <a:pt x="25045" y="19025"/>
                </a:lnTo>
                <a:lnTo>
                  <a:pt x="24938" y="18918"/>
                </a:lnTo>
                <a:lnTo>
                  <a:pt x="25009" y="18740"/>
                </a:lnTo>
                <a:lnTo>
                  <a:pt x="25045" y="18668"/>
                </a:lnTo>
                <a:lnTo>
                  <a:pt x="25080" y="18561"/>
                </a:lnTo>
                <a:lnTo>
                  <a:pt x="25080" y="18490"/>
                </a:lnTo>
                <a:lnTo>
                  <a:pt x="25080" y="18455"/>
                </a:lnTo>
                <a:lnTo>
                  <a:pt x="25045" y="18419"/>
                </a:lnTo>
                <a:lnTo>
                  <a:pt x="24974" y="18419"/>
                </a:lnTo>
                <a:lnTo>
                  <a:pt x="25009" y="18348"/>
                </a:lnTo>
                <a:lnTo>
                  <a:pt x="25009" y="18276"/>
                </a:lnTo>
                <a:lnTo>
                  <a:pt x="25009" y="18205"/>
                </a:lnTo>
                <a:lnTo>
                  <a:pt x="24938" y="18134"/>
                </a:lnTo>
                <a:lnTo>
                  <a:pt x="24867" y="18098"/>
                </a:lnTo>
                <a:lnTo>
                  <a:pt x="24760" y="18063"/>
                </a:lnTo>
                <a:lnTo>
                  <a:pt x="24439" y="18063"/>
                </a:lnTo>
                <a:lnTo>
                  <a:pt x="24332" y="18098"/>
                </a:lnTo>
                <a:lnTo>
                  <a:pt x="24261" y="18134"/>
                </a:lnTo>
                <a:lnTo>
                  <a:pt x="24190" y="18170"/>
                </a:lnTo>
                <a:lnTo>
                  <a:pt x="24154" y="18134"/>
                </a:lnTo>
                <a:lnTo>
                  <a:pt x="24083" y="18027"/>
                </a:lnTo>
                <a:lnTo>
                  <a:pt x="24154" y="17920"/>
                </a:lnTo>
                <a:lnTo>
                  <a:pt x="24190" y="17849"/>
                </a:lnTo>
                <a:lnTo>
                  <a:pt x="24225" y="17813"/>
                </a:lnTo>
                <a:lnTo>
                  <a:pt x="24190" y="17742"/>
                </a:lnTo>
                <a:lnTo>
                  <a:pt x="24154" y="17706"/>
                </a:lnTo>
                <a:lnTo>
                  <a:pt x="24083" y="17671"/>
                </a:lnTo>
                <a:lnTo>
                  <a:pt x="23976" y="17635"/>
                </a:lnTo>
                <a:lnTo>
                  <a:pt x="23940" y="17635"/>
                </a:lnTo>
                <a:lnTo>
                  <a:pt x="23940" y="17600"/>
                </a:lnTo>
                <a:lnTo>
                  <a:pt x="23905" y="17564"/>
                </a:lnTo>
                <a:lnTo>
                  <a:pt x="23834" y="17528"/>
                </a:lnTo>
                <a:lnTo>
                  <a:pt x="23655" y="17528"/>
                </a:lnTo>
                <a:lnTo>
                  <a:pt x="23584" y="17493"/>
                </a:lnTo>
                <a:lnTo>
                  <a:pt x="23513" y="17421"/>
                </a:lnTo>
                <a:lnTo>
                  <a:pt x="23442" y="17386"/>
                </a:lnTo>
                <a:lnTo>
                  <a:pt x="23406" y="17279"/>
                </a:lnTo>
                <a:lnTo>
                  <a:pt x="23406" y="17208"/>
                </a:lnTo>
                <a:lnTo>
                  <a:pt x="23406" y="17136"/>
                </a:lnTo>
                <a:lnTo>
                  <a:pt x="23370" y="17065"/>
                </a:lnTo>
                <a:lnTo>
                  <a:pt x="23335" y="17030"/>
                </a:lnTo>
                <a:lnTo>
                  <a:pt x="23299" y="16994"/>
                </a:lnTo>
                <a:lnTo>
                  <a:pt x="23228" y="17030"/>
                </a:lnTo>
                <a:lnTo>
                  <a:pt x="23157" y="17030"/>
                </a:lnTo>
                <a:lnTo>
                  <a:pt x="23014" y="17101"/>
                </a:lnTo>
                <a:lnTo>
                  <a:pt x="22872" y="17101"/>
                </a:lnTo>
                <a:lnTo>
                  <a:pt x="22800" y="17065"/>
                </a:lnTo>
                <a:lnTo>
                  <a:pt x="22765" y="17030"/>
                </a:lnTo>
                <a:lnTo>
                  <a:pt x="22658" y="16923"/>
                </a:lnTo>
                <a:lnTo>
                  <a:pt x="22587" y="16816"/>
                </a:lnTo>
                <a:lnTo>
                  <a:pt x="22515" y="16816"/>
                </a:lnTo>
                <a:lnTo>
                  <a:pt x="22444" y="16887"/>
                </a:lnTo>
                <a:lnTo>
                  <a:pt x="22337" y="16851"/>
                </a:lnTo>
                <a:lnTo>
                  <a:pt x="22337" y="16816"/>
                </a:lnTo>
                <a:lnTo>
                  <a:pt x="22337" y="16709"/>
                </a:lnTo>
                <a:lnTo>
                  <a:pt x="22302" y="16673"/>
                </a:lnTo>
                <a:lnTo>
                  <a:pt x="22195" y="16673"/>
                </a:lnTo>
                <a:lnTo>
                  <a:pt x="22195" y="16709"/>
                </a:lnTo>
                <a:lnTo>
                  <a:pt x="22088" y="16745"/>
                </a:lnTo>
                <a:lnTo>
                  <a:pt x="22017" y="16745"/>
                </a:lnTo>
                <a:lnTo>
                  <a:pt x="21910" y="16673"/>
                </a:lnTo>
                <a:lnTo>
                  <a:pt x="21874" y="16602"/>
                </a:lnTo>
                <a:lnTo>
                  <a:pt x="21803" y="16531"/>
                </a:lnTo>
                <a:lnTo>
                  <a:pt x="21732" y="16531"/>
                </a:lnTo>
                <a:lnTo>
                  <a:pt x="21696" y="16495"/>
                </a:lnTo>
                <a:lnTo>
                  <a:pt x="21625" y="16460"/>
                </a:lnTo>
                <a:lnTo>
                  <a:pt x="21554" y="16495"/>
                </a:lnTo>
                <a:lnTo>
                  <a:pt x="21482" y="16531"/>
                </a:lnTo>
                <a:lnTo>
                  <a:pt x="21447" y="16602"/>
                </a:lnTo>
                <a:lnTo>
                  <a:pt x="21375" y="16531"/>
                </a:lnTo>
                <a:lnTo>
                  <a:pt x="21340" y="16531"/>
                </a:lnTo>
                <a:lnTo>
                  <a:pt x="21375" y="16388"/>
                </a:lnTo>
                <a:lnTo>
                  <a:pt x="21375" y="16281"/>
                </a:lnTo>
                <a:lnTo>
                  <a:pt x="21375" y="16210"/>
                </a:lnTo>
                <a:lnTo>
                  <a:pt x="21304" y="16175"/>
                </a:lnTo>
                <a:lnTo>
                  <a:pt x="21233" y="16175"/>
                </a:lnTo>
                <a:lnTo>
                  <a:pt x="21197" y="16032"/>
                </a:lnTo>
                <a:lnTo>
                  <a:pt x="21090" y="15890"/>
                </a:lnTo>
                <a:lnTo>
                  <a:pt x="21055" y="15818"/>
                </a:lnTo>
                <a:lnTo>
                  <a:pt x="20984" y="15818"/>
                </a:lnTo>
                <a:lnTo>
                  <a:pt x="20877" y="15854"/>
                </a:lnTo>
                <a:lnTo>
                  <a:pt x="20770" y="15925"/>
                </a:lnTo>
                <a:lnTo>
                  <a:pt x="20770" y="15961"/>
                </a:lnTo>
                <a:lnTo>
                  <a:pt x="20734" y="16032"/>
                </a:lnTo>
                <a:lnTo>
                  <a:pt x="20699" y="15854"/>
                </a:lnTo>
                <a:lnTo>
                  <a:pt x="20663" y="15711"/>
                </a:lnTo>
                <a:lnTo>
                  <a:pt x="20663" y="15640"/>
                </a:lnTo>
                <a:lnTo>
                  <a:pt x="20592" y="15569"/>
                </a:lnTo>
                <a:lnTo>
                  <a:pt x="20520" y="15533"/>
                </a:lnTo>
                <a:lnTo>
                  <a:pt x="20378" y="15533"/>
                </a:lnTo>
                <a:lnTo>
                  <a:pt x="20378" y="15426"/>
                </a:lnTo>
                <a:lnTo>
                  <a:pt x="20378" y="15284"/>
                </a:lnTo>
                <a:lnTo>
                  <a:pt x="20378" y="15177"/>
                </a:lnTo>
                <a:lnTo>
                  <a:pt x="20342" y="15106"/>
                </a:lnTo>
                <a:lnTo>
                  <a:pt x="20271" y="15070"/>
                </a:lnTo>
                <a:lnTo>
                  <a:pt x="20164" y="15070"/>
                </a:lnTo>
                <a:lnTo>
                  <a:pt x="20093" y="15106"/>
                </a:lnTo>
                <a:lnTo>
                  <a:pt x="19950" y="15070"/>
                </a:lnTo>
                <a:lnTo>
                  <a:pt x="19808" y="15106"/>
                </a:lnTo>
                <a:lnTo>
                  <a:pt x="19808" y="15070"/>
                </a:lnTo>
                <a:lnTo>
                  <a:pt x="19808" y="14999"/>
                </a:lnTo>
                <a:lnTo>
                  <a:pt x="19737" y="14999"/>
                </a:lnTo>
                <a:lnTo>
                  <a:pt x="19701" y="15035"/>
                </a:lnTo>
                <a:lnTo>
                  <a:pt x="19594" y="15070"/>
                </a:lnTo>
                <a:lnTo>
                  <a:pt x="19523" y="15035"/>
                </a:lnTo>
                <a:lnTo>
                  <a:pt x="19416" y="14999"/>
                </a:lnTo>
                <a:lnTo>
                  <a:pt x="19594" y="14821"/>
                </a:lnTo>
                <a:lnTo>
                  <a:pt x="19594" y="14750"/>
                </a:lnTo>
                <a:lnTo>
                  <a:pt x="19594" y="14678"/>
                </a:lnTo>
                <a:lnTo>
                  <a:pt x="19523" y="14678"/>
                </a:lnTo>
                <a:lnTo>
                  <a:pt x="19416" y="14536"/>
                </a:lnTo>
                <a:lnTo>
                  <a:pt x="19309" y="14465"/>
                </a:lnTo>
                <a:lnTo>
                  <a:pt x="19238" y="14465"/>
                </a:lnTo>
                <a:lnTo>
                  <a:pt x="19167" y="14500"/>
                </a:lnTo>
                <a:lnTo>
                  <a:pt x="19131" y="14607"/>
                </a:lnTo>
                <a:lnTo>
                  <a:pt x="19095" y="14714"/>
                </a:lnTo>
                <a:lnTo>
                  <a:pt x="19060" y="14785"/>
                </a:lnTo>
                <a:lnTo>
                  <a:pt x="19024" y="14821"/>
                </a:lnTo>
                <a:lnTo>
                  <a:pt x="18953" y="14821"/>
                </a:lnTo>
                <a:lnTo>
                  <a:pt x="18775" y="14785"/>
                </a:lnTo>
                <a:lnTo>
                  <a:pt x="18704" y="14785"/>
                </a:lnTo>
                <a:lnTo>
                  <a:pt x="18668" y="14821"/>
                </a:lnTo>
                <a:lnTo>
                  <a:pt x="18597" y="14856"/>
                </a:lnTo>
                <a:lnTo>
                  <a:pt x="18419" y="14643"/>
                </a:lnTo>
                <a:lnTo>
                  <a:pt x="18383" y="14607"/>
                </a:lnTo>
                <a:lnTo>
                  <a:pt x="18312" y="14536"/>
                </a:lnTo>
                <a:lnTo>
                  <a:pt x="18240" y="14536"/>
                </a:lnTo>
                <a:lnTo>
                  <a:pt x="18205" y="14571"/>
                </a:lnTo>
                <a:lnTo>
                  <a:pt x="18240" y="14607"/>
                </a:lnTo>
                <a:lnTo>
                  <a:pt x="18276" y="14714"/>
                </a:lnTo>
                <a:lnTo>
                  <a:pt x="18383" y="14892"/>
                </a:lnTo>
                <a:lnTo>
                  <a:pt x="18419" y="14963"/>
                </a:lnTo>
                <a:lnTo>
                  <a:pt x="18347" y="14963"/>
                </a:lnTo>
                <a:lnTo>
                  <a:pt x="18134" y="14928"/>
                </a:lnTo>
                <a:lnTo>
                  <a:pt x="17991" y="14821"/>
                </a:lnTo>
                <a:lnTo>
                  <a:pt x="17849" y="14678"/>
                </a:lnTo>
                <a:lnTo>
                  <a:pt x="17813" y="14643"/>
                </a:lnTo>
                <a:lnTo>
                  <a:pt x="17813" y="14607"/>
                </a:lnTo>
                <a:lnTo>
                  <a:pt x="17777" y="14571"/>
                </a:lnTo>
                <a:lnTo>
                  <a:pt x="17528" y="14571"/>
                </a:lnTo>
                <a:lnTo>
                  <a:pt x="17528" y="14500"/>
                </a:lnTo>
                <a:lnTo>
                  <a:pt x="17492" y="14465"/>
                </a:lnTo>
                <a:lnTo>
                  <a:pt x="17421" y="14465"/>
                </a:lnTo>
                <a:lnTo>
                  <a:pt x="17314" y="14536"/>
                </a:lnTo>
                <a:lnTo>
                  <a:pt x="17172" y="14607"/>
                </a:lnTo>
                <a:lnTo>
                  <a:pt x="17065" y="14643"/>
                </a:lnTo>
                <a:lnTo>
                  <a:pt x="16815" y="14607"/>
                </a:lnTo>
                <a:lnTo>
                  <a:pt x="16780" y="14643"/>
                </a:lnTo>
                <a:lnTo>
                  <a:pt x="16709" y="14678"/>
                </a:lnTo>
                <a:lnTo>
                  <a:pt x="16566" y="14821"/>
                </a:lnTo>
                <a:lnTo>
                  <a:pt x="16530" y="14928"/>
                </a:lnTo>
                <a:lnTo>
                  <a:pt x="16530" y="15035"/>
                </a:lnTo>
                <a:lnTo>
                  <a:pt x="16530" y="15141"/>
                </a:lnTo>
                <a:lnTo>
                  <a:pt x="16530" y="15213"/>
                </a:lnTo>
                <a:lnTo>
                  <a:pt x="16566" y="15284"/>
                </a:lnTo>
                <a:lnTo>
                  <a:pt x="16388" y="15391"/>
                </a:lnTo>
                <a:lnTo>
                  <a:pt x="16245" y="15498"/>
                </a:lnTo>
                <a:lnTo>
                  <a:pt x="16174" y="15569"/>
                </a:lnTo>
                <a:lnTo>
                  <a:pt x="16174" y="15605"/>
                </a:lnTo>
                <a:lnTo>
                  <a:pt x="16174" y="15676"/>
                </a:lnTo>
                <a:lnTo>
                  <a:pt x="16174" y="15711"/>
                </a:lnTo>
                <a:lnTo>
                  <a:pt x="16317" y="15818"/>
                </a:lnTo>
                <a:lnTo>
                  <a:pt x="16459" y="15890"/>
                </a:lnTo>
                <a:lnTo>
                  <a:pt x="16388" y="16103"/>
                </a:lnTo>
                <a:lnTo>
                  <a:pt x="16352" y="16175"/>
                </a:lnTo>
                <a:lnTo>
                  <a:pt x="16317" y="16210"/>
                </a:lnTo>
                <a:lnTo>
                  <a:pt x="16281" y="16210"/>
                </a:lnTo>
                <a:lnTo>
                  <a:pt x="16245" y="16246"/>
                </a:lnTo>
                <a:lnTo>
                  <a:pt x="16245" y="16317"/>
                </a:lnTo>
                <a:lnTo>
                  <a:pt x="16281" y="16460"/>
                </a:lnTo>
                <a:lnTo>
                  <a:pt x="16317" y="16531"/>
                </a:lnTo>
                <a:lnTo>
                  <a:pt x="16352" y="16709"/>
                </a:lnTo>
                <a:lnTo>
                  <a:pt x="16352" y="16745"/>
                </a:lnTo>
                <a:lnTo>
                  <a:pt x="16388" y="16780"/>
                </a:lnTo>
                <a:lnTo>
                  <a:pt x="16424" y="16816"/>
                </a:lnTo>
                <a:lnTo>
                  <a:pt x="16602" y="16780"/>
                </a:lnTo>
                <a:lnTo>
                  <a:pt x="16673" y="16745"/>
                </a:lnTo>
                <a:lnTo>
                  <a:pt x="16709" y="16851"/>
                </a:lnTo>
                <a:lnTo>
                  <a:pt x="16744" y="16923"/>
                </a:lnTo>
                <a:lnTo>
                  <a:pt x="16815" y="17030"/>
                </a:lnTo>
                <a:lnTo>
                  <a:pt x="16922" y="17065"/>
                </a:lnTo>
                <a:lnTo>
                  <a:pt x="16922" y="17101"/>
                </a:lnTo>
                <a:lnTo>
                  <a:pt x="16887" y="17350"/>
                </a:lnTo>
                <a:lnTo>
                  <a:pt x="16922" y="17386"/>
                </a:lnTo>
                <a:lnTo>
                  <a:pt x="16958" y="17421"/>
                </a:lnTo>
                <a:lnTo>
                  <a:pt x="17029" y="17457"/>
                </a:lnTo>
                <a:lnTo>
                  <a:pt x="17100" y="17421"/>
                </a:lnTo>
                <a:lnTo>
                  <a:pt x="17100" y="17457"/>
                </a:lnTo>
                <a:lnTo>
                  <a:pt x="17100" y="17671"/>
                </a:lnTo>
                <a:lnTo>
                  <a:pt x="17172" y="17885"/>
                </a:lnTo>
                <a:lnTo>
                  <a:pt x="17207" y="17956"/>
                </a:lnTo>
                <a:lnTo>
                  <a:pt x="17243" y="17956"/>
                </a:lnTo>
                <a:lnTo>
                  <a:pt x="17314" y="17991"/>
                </a:lnTo>
                <a:lnTo>
                  <a:pt x="17385" y="17956"/>
                </a:lnTo>
                <a:lnTo>
                  <a:pt x="17457" y="17849"/>
                </a:lnTo>
                <a:lnTo>
                  <a:pt x="17492" y="17706"/>
                </a:lnTo>
                <a:lnTo>
                  <a:pt x="17564" y="17635"/>
                </a:lnTo>
                <a:lnTo>
                  <a:pt x="17599" y="17600"/>
                </a:lnTo>
                <a:lnTo>
                  <a:pt x="17777" y="17600"/>
                </a:lnTo>
                <a:lnTo>
                  <a:pt x="17813" y="17564"/>
                </a:lnTo>
                <a:lnTo>
                  <a:pt x="17849" y="17528"/>
                </a:lnTo>
                <a:lnTo>
                  <a:pt x="17849" y="17421"/>
                </a:lnTo>
                <a:lnTo>
                  <a:pt x="17955" y="17457"/>
                </a:lnTo>
                <a:lnTo>
                  <a:pt x="17991" y="17528"/>
                </a:lnTo>
                <a:lnTo>
                  <a:pt x="18062" y="17564"/>
                </a:lnTo>
                <a:lnTo>
                  <a:pt x="18134" y="17600"/>
                </a:lnTo>
                <a:lnTo>
                  <a:pt x="18169" y="17564"/>
                </a:lnTo>
                <a:lnTo>
                  <a:pt x="18205" y="17528"/>
                </a:lnTo>
                <a:lnTo>
                  <a:pt x="18240" y="17528"/>
                </a:lnTo>
                <a:lnTo>
                  <a:pt x="18312" y="17600"/>
                </a:lnTo>
                <a:lnTo>
                  <a:pt x="18312" y="17778"/>
                </a:lnTo>
                <a:lnTo>
                  <a:pt x="18240" y="17920"/>
                </a:lnTo>
                <a:lnTo>
                  <a:pt x="18205" y="17956"/>
                </a:lnTo>
                <a:lnTo>
                  <a:pt x="18134" y="18098"/>
                </a:lnTo>
                <a:lnTo>
                  <a:pt x="18134" y="18134"/>
                </a:lnTo>
                <a:lnTo>
                  <a:pt x="18169" y="18170"/>
                </a:lnTo>
                <a:lnTo>
                  <a:pt x="18240" y="18170"/>
                </a:lnTo>
                <a:lnTo>
                  <a:pt x="18240" y="18276"/>
                </a:lnTo>
                <a:lnTo>
                  <a:pt x="18347" y="18348"/>
                </a:lnTo>
                <a:lnTo>
                  <a:pt x="18454" y="18383"/>
                </a:lnTo>
                <a:lnTo>
                  <a:pt x="18525" y="18348"/>
                </a:lnTo>
                <a:lnTo>
                  <a:pt x="18597" y="18276"/>
                </a:lnTo>
                <a:lnTo>
                  <a:pt x="18668" y="18205"/>
                </a:lnTo>
                <a:lnTo>
                  <a:pt x="18704" y="18134"/>
                </a:lnTo>
                <a:lnTo>
                  <a:pt x="18739" y="18098"/>
                </a:lnTo>
                <a:lnTo>
                  <a:pt x="18775" y="18134"/>
                </a:lnTo>
                <a:lnTo>
                  <a:pt x="18810" y="18241"/>
                </a:lnTo>
                <a:lnTo>
                  <a:pt x="18846" y="18276"/>
                </a:lnTo>
                <a:lnTo>
                  <a:pt x="18775" y="18312"/>
                </a:lnTo>
                <a:lnTo>
                  <a:pt x="18704" y="18419"/>
                </a:lnTo>
                <a:lnTo>
                  <a:pt x="18739" y="18490"/>
                </a:lnTo>
                <a:lnTo>
                  <a:pt x="18775" y="18526"/>
                </a:lnTo>
                <a:lnTo>
                  <a:pt x="18846" y="18561"/>
                </a:lnTo>
                <a:lnTo>
                  <a:pt x="18917" y="18561"/>
                </a:lnTo>
                <a:lnTo>
                  <a:pt x="18989" y="18490"/>
                </a:lnTo>
                <a:lnTo>
                  <a:pt x="19060" y="18419"/>
                </a:lnTo>
                <a:lnTo>
                  <a:pt x="19095" y="18419"/>
                </a:lnTo>
                <a:lnTo>
                  <a:pt x="19202" y="18276"/>
                </a:lnTo>
                <a:lnTo>
                  <a:pt x="19238" y="18276"/>
                </a:lnTo>
                <a:lnTo>
                  <a:pt x="19202" y="18490"/>
                </a:lnTo>
                <a:lnTo>
                  <a:pt x="19202" y="18526"/>
                </a:lnTo>
                <a:lnTo>
                  <a:pt x="19167" y="18740"/>
                </a:lnTo>
                <a:lnTo>
                  <a:pt x="19202" y="18775"/>
                </a:lnTo>
                <a:lnTo>
                  <a:pt x="19167" y="18953"/>
                </a:lnTo>
                <a:lnTo>
                  <a:pt x="19131" y="19167"/>
                </a:lnTo>
                <a:lnTo>
                  <a:pt x="19131" y="19203"/>
                </a:lnTo>
                <a:lnTo>
                  <a:pt x="19167" y="19238"/>
                </a:lnTo>
                <a:lnTo>
                  <a:pt x="18419" y="19523"/>
                </a:lnTo>
                <a:lnTo>
                  <a:pt x="17564" y="19808"/>
                </a:lnTo>
                <a:lnTo>
                  <a:pt x="16958" y="19986"/>
                </a:lnTo>
                <a:lnTo>
                  <a:pt x="16388" y="20200"/>
                </a:lnTo>
                <a:lnTo>
                  <a:pt x="16103" y="20343"/>
                </a:lnTo>
                <a:lnTo>
                  <a:pt x="15818" y="20485"/>
                </a:lnTo>
                <a:lnTo>
                  <a:pt x="15604" y="20628"/>
                </a:lnTo>
                <a:lnTo>
                  <a:pt x="15390" y="20806"/>
                </a:lnTo>
                <a:lnTo>
                  <a:pt x="15177" y="20984"/>
                </a:lnTo>
                <a:lnTo>
                  <a:pt x="15034" y="21162"/>
                </a:lnTo>
                <a:lnTo>
                  <a:pt x="14785" y="21483"/>
                </a:lnTo>
                <a:lnTo>
                  <a:pt x="14642" y="21839"/>
                </a:lnTo>
                <a:lnTo>
                  <a:pt x="14535" y="21162"/>
                </a:lnTo>
                <a:lnTo>
                  <a:pt x="14500" y="20663"/>
                </a:lnTo>
                <a:lnTo>
                  <a:pt x="14464" y="20165"/>
                </a:lnTo>
                <a:lnTo>
                  <a:pt x="14428" y="19167"/>
                </a:lnTo>
                <a:lnTo>
                  <a:pt x="14464" y="18668"/>
                </a:lnTo>
                <a:lnTo>
                  <a:pt x="14500" y="18134"/>
                </a:lnTo>
                <a:lnTo>
                  <a:pt x="14607" y="17101"/>
                </a:lnTo>
                <a:lnTo>
                  <a:pt x="14785" y="16103"/>
                </a:lnTo>
                <a:lnTo>
                  <a:pt x="14998" y="15284"/>
                </a:lnTo>
                <a:lnTo>
                  <a:pt x="15105" y="15141"/>
                </a:lnTo>
                <a:lnTo>
                  <a:pt x="15248" y="14892"/>
                </a:lnTo>
                <a:lnTo>
                  <a:pt x="15462" y="14536"/>
                </a:lnTo>
                <a:lnTo>
                  <a:pt x="15533" y="14358"/>
                </a:lnTo>
                <a:lnTo>
                  <a:pt x="15747" y="14037"/>
                </a:lnTo>
                <a:lnTo>
                  <a:pt x="16067" y="13610"/>
                </a:lnTo>
                <a:lnTo>
                  <a:pt x="16317" y="13360"/>
                </a:lnTo>
                <a:lnTo>
                  <a:pt x="16566" y="13111"/>
                </a:lnTo>
                <a:lnTo>
                  <a:pt x="16851" y="12861"/>
                </a:lnTo>
                <a:lnTo>
                  <a:pt x="17172" y="12612"/>
                </a:lnTo>
                <a:lnTo>
                  <a:pt x="17920" y="12113"/>
                </a:lnTo>
                <a:lnTo>
                  <a:pt x="18704" y="11615"/>
                </a:lnTo>
                <a:lnTo>
                  <a:pt x="19559" y="11116"/>
                </a:lnTo>
                <a:lnTo>
                  <a:pt x="20378" y="10653"/>
                </a:lnTo>
                <a:lnTo>
                  <a:pt x="21126" y="10118"/>
                </a:lnTo>
                <a:lnTo>
                  <a:pt x="21162" y="10154"/>
                </a:lnTo>
                <a:lnTo>
                  <a:pt x="21090" y="10261"/>
                </a:lnTo>
                <a:lnTo>
                  <a:pt x="21233" y="10190"/>
                </a:lnTo>
                <a:lnTo>
                  <a:pt x="21340" y="10190"/>
                </a:lnTo>
                <a:lnTo>
                  <a:pt x="21411" y="10154"/>
                </a:lnTo>
                <a:lnTo>
                  <a:pt x="21447" y="10118"/>
                </a:lnTo>
                <a:lnTo>
                  <a:pt x="21518" y="10047"/>
                </a:lnTo>
                <a:lnTo>
                  <a:pt x="21696" y="9833"/>
                </a:lnTo>
                <a:lnTo>
                  <a:pt x="21589" y="9869"/>
                </a:lnTo>
                <a:lnTo>
                  <a:pt x="21660" y="9762"/>
                </a:lnTo>
                <a:lnTo>
                  <a:pt x="21696" y="9833"/>
                </a:lnTo>
                <a:lnTo>
                  <a:pt x="21732" y="9976"/>
                </a:lnTo>
                <a:lnTo>
                  <a:pt x="21767" y="10011"/>
                </a:lnTo>
                <a:lnTo>
                  <a:pt x="21839" y="10047"/>
                </a:lnTo>
                <a:lnTo>
                  <a:pt x="21874" y="10047"/>
                </a:lnTo>
                <a:lnTo>
                  <a:pt x="21910" y="9976"/>
                </a:lnTo>
                <a:lnTo>
                  <a:pt x="21945" y="9905"/>
                </a:lnTo>
                <a:lnTo>
                  <a:pt x="21945" y="9655"/>
                </a:lnTo>
                <a:lnTo>
                  <a:pt x="22017" y="9691"/>
                </a:lnTo>
                <a:lnTo>
                  <a:pt x="22124" y="9691"/>
                </a:lnTo>
                <a:lnTo>
                  <a:pt x="22124" y="9655"/>
                </a:lnTo>
                <a:lnTo>
                  <a:pt x="22159" y="9584"/>
                </a:lnTo>
                <a:lnTo>
                  <a:pt x="22159" y="9513"/>
                </a:lnTo>
                <a:lnTo>
                  <a:pt x="22195" y="9441"/>
                </a:lnTo>
                <a:lnTo>
                  <a:pt x="22266" y="9299"/>
                </a:lnTo>
                <a:lnTo>
                  <a:pt x="22337" y="9228"/>
                </a:lnTo>
                <a:lnTo>
                  <a:pt x="22480" y="9156"/>
                </a:lnTo>
                <a:lnTo>
                  <a:pt x="22551" y="9228"/>
                </a:lnTo>
                <a:lnTo>
                  <a:pt x="22587" y="9299"/>
                </a:lnTo>
                <a:lnTo>
                  <a:pt x="22658" y="9406"/>
                </a:lnTo>
                <a:lnTo>
                  <a:pt x="22694" y="9513"/>
                </a:lnTo>
                <a:lnTo>
                  <a:pt x="22765" y="9584"/>
                </a:lnTo>
                <a:lnTo>
                  <a:pt x="22872" y="9584"/>
                </a:lnTo>
                <a:lnTo>
                  <a:pt x="23014" y="9548"/>
                </a:lnTo>
                <a:lnTo>
                  <a:pt x="23121" y="9441"/>
                </a:lnTo>
                <a:lnTo>
                  <a:pt x="23085" y="9726"/>
                </a:lnTo>
                <a:lnTo>
                  <a:pt x="23050" y="9798"/>
                </a:lnTo>
                <a:lnTo>
                  <a:pt x="23050" y="9869"/>
                </a:lnTo>
                <a:lnTo>
                  <a:pt x="23050" y="9940"/>
                </a:lnTo>
                <a:lnTo>
                  <a:pt x="23085" y="10011"/>
                </a:lnTo>
                <a:lnTo>
                  <a:pt x="23121" y="10047"/>
                </a:lnTo>
                <a:lnTo>
                  <a:pt x="23157" y="10047"/>
                </a:lnTo>
                <a:lnTo>
                  <a:pt x="23299" y="10225"/>
                </a:lnTo>
                <a:lnTo>
                  <a:pt x="23442" y="10368"/>
                </a:lnTo>
                <a:lnTo>
                  <a:pt x="23549" y="10475"/>
                </a:lnTo>
                <a:lnTo>
                  <a:pt x="23584" y="10581"/>
                </a:lnTo>
                <a:lnTo>
                  <a:pt x="23584" y="10688"/>
                </a:lnTo>
                <a:lnTo>
                  <a:pt x="23549" y="10795"/>
                </a:lnTo>
                <a:lnTo>
                  <a:pt x="23477" y="10973"/>
                </a:lnTo>
                <a:lnTo>
                  <a:pt x="23477" y="11045"/>
                </a:lnTo>
                <a:lnTo>
                  <a:pt x="23477" y="11116"/>
                </a:lnTo>
                <a:lnTo>
                  <a:pt x="23584" y="11223"/>
                </a:lnTo>
                <a:lnTo>
                  <a:pt x="23727" y="11258"/>
                </a:lnTo>
                <a:lnTo>
                  <a:pt x="23798" y="11258"/>
                </a:lnTo>
                <a:lnTo>
                  <a:pt x="23834" y="11330"/>
                </a:lnTo>
                <a:lnTo>
                  <a:pt x="23869" y="11401"/>
                </a:lnTo>
                <a:lnTo>
                  <a:pt x="23905" y="11508"/>
                </a:lnTo>
                <a:lnTo>
                  <a:pt x="23905" y="11757"/>
                </a:lnTo>
                <a:lnTo>
                  <a:pt x="23940" y="11828"/>
                </a:lnTo>
                <a:lnTo>
                  <a:pt x="24047" y="11864"/>
                </a:lnTo>
                <a:lnTo>
                  <a:pt x="24083" y="11828"/>
                </a:lnTo>
                <a:lnTo>
                  <a:pt x="24154" y="11793"/>
                </a:lnTo>
                <a:lnTo>
                  <a:pt x="24225" y="11757"/>
                </a:lnTo>
                <a:lnTo>
                  <a:pt x="24404" y="11757"/>
                </a:lnTo>
                <a:lnTo>
                  <a:pt x="24510" y="11721"/>
                </a:lnTo>
                <a:lnTo>
                  <a:pt x="24582" y="11686"/>
                </a:lnTo>
                <a:lnTo>
                  <a:pt x="24760" y="11579"/>
                </a:lnTo>
                <a:lnTo>
                  <a:pt x="24902" y="11650"/>
                </a:lnTo>
                <a:lnTo>
                  <a:pt x="25045" y="11793"/>
                </a:lnTo>
                <a:lnTo>
                  <a:pt x="25152" y="11900"/>
                </a:lnTo>
                <a:lnTo>
                  <a:pt x="25223" y="12042"/>
                </a:lnTo>
                <a:lnTo>
                  <a:pt x="25223" y="12078"/>
                </a:lnTo>
                <a:lnTo>
                  <a:pt x="25365" y="12291"/>
                </a:lnTo>
                <a:lnTo>
                  <a:pt x="25401" y="12363"/>
                </a:lnTo>
                <a:lnTo>
                  <a:pt x="25472" y="12363"/>
                </a:lnTo>
                <a:lnTo>
                  <a:pt x="25544" y="12327"/>
                </a:lnTo>
                <a:lnTo>
                  <a:pt x="25579" y="12291"/>
                </a:lnTo>
                <a:lnTo>
                  <a:pt x="25615" y="12220"/>
                </a:lnTo>
                <a:lnTo>
                  <a:pt x="25686" y="12006"/>
                </a:lnTo>
                <a:lnTo>
                  <a:pt x="25757" y="11793"/>
                </a:lnTo>
                <a:lnTo>
                  <a:pt x="25829" y="11757"/>
                </a:lnTo>
                <a:lnTo>
                  <a:pt x="25900" y="11757"/>
                </a:lnTo>
                <a:lnTo>
                  <a:pt x="26007" y="11828"/>
                </a:lnTo>
                <a:lnTo>
                  <a:pt x="26220" y="11828"/>
                </a:lnTo>
                <a:lnTo>
                  <a:pt x="26256" y="11757"/>
                </a:lnTo>
                <a:lnTo>
                  <a:pt x="26327" y="11721"/>
                </a:lnTo>
                <a:lnTo>
                  <a:pt x="26470" y="11686"/>
                </a:lnTo>
                <a:lnTo>
                  <a:pt x="26505" y="11686"/>
                </a:lnTo>
                <a:lnTo>
                  <a:pt x="26541" y="11721"/>
                </a:lnTo>
                <a:lnTo>
                  <a:pt x="26577" y="11757"/>
                </a:lnTo>
                <a:lnTo>
                  <a:pt x="26612" y="11828"/>
                </a:lnTo>
                <a:lnTo>
                  <a:pt x="26612" y="11900"/>
                </a:lnTo>
                <a:lnTo>
                  <a:pt x="26648" y="12006"/>
                </a:lnTo>
                <a:lnTo>
                  <a:pt x="26684" y="12042"/>
                </a:lnTo>
                <a:lnTo>
                  <a:pt x="26755" y="12042"/>
                </a:lnTo>
                <a:lnTo>
                  <a:pt x="26826" y="12006"/>
                </a:lnTo>
                <a:lnTo>
                  <a:pt x="27004" y="11864"/>
                </a:lnTo>
                <a:lnTo>
                  <a:pt x="27396" y="11472"/>
                </a:lnTo>
                <a:lnTo>
                  <a:pt x="27574" y="11365"/>
                </a:lnTo>
                <a:lnTo>
                  <a:pt x="27859" y="11223"/>
                </a:lnTo>
                <a:lnTo>
                  <a:pt x="27966" y="11151"/>
                </a:lnTo>
                <a:lnTo>
                  <a:pt x="28037" y="11116"/>
                </a:lnTo>
                <a:lnTo>
                  <a:pt x="28073" y="11045"/>
                </a:lnTo>
                <a:lnTo>
                  <a:pt x="28073" y="10973"/>
                </a:lnTo>
                <a:lnTo>
                  <a:pt x="28073" y="10938"/>
                </a:lnTo>
                <a:lnTo>
                  <a:pt x="28037" y="10866"/>
                </a:lnTo>
                <a:lnTo>
                  <a:pt x="27966" y="10795"/>
                </a:lnTo>
                <a:lnTo>
                  <a:pt x="27824" y="10760"/>
                </a:lnTo>
                <a:lnTo>
                  <a:pt x="27681" y="10688"/>
                </a:lnTo>
                <a:lnTo>
                  <a:pt x="27574" y="10653"/>
                </a:lnTo>
                <a:lnTo>
                  <a:pt x="27467" y="10581"/>
                </a:lnTo>
                <a:lnTo>
                  <a:pt x="27432" y="10510"/>
                </a:lnTo>
                <a:lnTo>
                  <a:pt x="27432" y="10439"/>
                </a:lnTo>
                <a:lnTo>
                  <a:pt x="27432" y="10403"/>
                </a:lnTo>
                <a:lnTo>
                  <a:pt x="27503" y="10368"/>
                </a:lnTo>
                <a:lnTo>
                  <a:pt x="27539" y="10332"/>
                </a:lnTo>
                <a:lnTo>
                  <a:pt x="27610" y="10368"/>
                </a:lnTo>
                <a:lnTo>
                  <a:pt x="27859" y="10403"/>
                </a:lnTo>
                <a:lnTo>
                  <a:pt x="27930" y="10368"/>
                </a:lnTo>
                <a:lnTo>
                  <a:pt x="27966" y="10368"/>
                </a:lnTo>
                <a:lnTo>
                  <a:pt x="28144" y="10190"/>
                </a:lnTo>
                <a:lnTo>
                  <a:pt x="28251" y="10118"/>
                </a:lnTo>
                <a:lnTo>
                  <a:pt x="28358" y="10118"/>
                </a:lnTo>
                <a:lnTo>
                  <a:pt x="28572" y="10190"/>
                </a:lnTo>
                <a:lnTo>
                  <a:pt x="28821" y="10225"/>
                </a:lnTo>
                <a:lnTo>
                  <a:pt x="29106" y="10225"/>
                </a:lnTo>
                <a:lnTo>
                  <a:pt x="29106" y="10154"/>
                </a:lnTo>
                <a:lnTo>
                  <a:pt x="29106" y="10083"/>
                </a:lnTo>
                <a:lnTo>
                  <a:pt x="29070" y="10047"/>
                </a:lnTo>
                <a:lnTo>
                  <a:pt x="29035" y="10011"/>
                </a:lnTo>
                <a:lnTo>
                  <a:pt x="28964" y="9940"/>
                </a:lnTo>
                <a:lnTo>
                  <a:pt x="28821" y="9762"/>
                </a:lnTo>
                <a:lnTo>
                  <a:pt x="28679" y="9477"/>
                </a:lnTo>
                <a:lnTo>
                  <a:pt x="28536" y="9263"/>
                </a:lnTo>
                <a:lnTo>
                  <a:pt x="28536" y="9228"/>
                </a:lnTo>
                <a:lnTo>
                  <a:pt x="28643" y="9192"/>
                </a:lnTo>
                <a:lnTo>
                  <a:pt x="28750" y="9121"/>
                </a:lnTo>
                <a:lnTo>
                  <a:pt x="28892" y="9014"/>
                </a:lnTo>
                <a:lnTo>
                  <a:pt x="28999" y="8907"/>
                </a:lnTo>
                <a:lnTo>
                  <a:pt x="29035" y="8800"/>
                </a:lnTo>
                <a:lnTo>
                  <a:pt x="29106" y="8586"/>
                </a:lnTo>
                <a:lnTo>
                  <a:pt x="29106" y="8337"/>
                </a:lnTo>
                <a:lnTo>
                  <a:pt x="29070" y="8230"/>
                </a:lnTo>
                <a:lnTo>
                  <a:pt x="29035" y="8088"/>
                </a:lnTo>
                <a:lnTo>
                  <a:pt x="28928" y="8016"/>
                </a:lnTo>
                <a:lnTo>
                  <a:pt x="28821" y="7945"/>
                </a:lnTo>
                <a:lnTo>
                  <a:pt x="28358" y="7874"/>
                </a:lnTo>
                <a:lnTo>
                  <a:pt x="28322" y="7838"/>
                </a:lnTo>
                <a:lnTo>
                  <a:pt x="28322" y="7803"/>
                </a:lnTo>
                <a:lnTo>
                  <a:pt x="28394" y="7696"/>
                </a:lnTo>
                <a:lnTo>
                  <a:pt x="28429" y="7589"/>
                </a:lnTo>
                <a:lnTo>
                  <a:pt x="28429" y="7446"/>
                </a:lnTo>
                <a:lnTo>
                  <a:pt x="28394" y="7340"/>
                </a:lnTo>
                <a:lnTo>
                  <a:pt x="28429" y="7268"/>
                </a:lnTo>
                <a:lnTo>
                  <a:pt x="28607" y="7197"/>
                </a:lnTo>
                <a:lnTo>
                  <a:pt x="28714" y="7126"/>
                </a:lnTo>
                <a:lnTo>
                  <a:pt x="28785" y="7055"/>
                </a:lnTo>
                <a:lnTo>
                  <a:pt x="28821" y="6983"/>
                </a:lnTo>
                <a:lnTo>
                  <a:pt x="28821" y="6948"/>
                </a:lnTo>
                <a:lnTo>
                  <a:pt x="28821" y="6876"/>
                </a:lnTo>
                <a:lnTo>
                  <a:pt x="28785" y="6805"/>
                </a:lnTo>
                <a:lnTo>
                  <a:pt x="28714" y="6770"/>
                </a:lnTo>
                <a:lnTo>
                  <a:pt x="28607" y="6698"/>
                </a:lnTo>
                <a:lnTo>
                  <a:pt x="28322" y="6627"/>
                </a:lnTo>
                <a:lnTo>
                  <a:pt x="28251" y="6591"/>
                </a:lnTo>
                <a:lnTo>
                  <a:pt x="28322" y="6556"/>
                </a:lnTo>
                <a:lnTo>
                  <a:pt x="28572" y="6485"/>
                </a:lnTo>
                <a:lnTo>
                  <a:pt x="28679" y="6449"/>
                </a:lnTo>
                <a:lnTo>
                  <a:pt x="28750" y="6378"/>
                </a:lnTo>
                <a:lnTo>
                  <a:pt x="28821" y="6306"/>
                </a:lnTo>
                <a:lnTo>
                  <a:pt x="28821" y="6235"/>
                </a:lnTo>
                <a:lnTo>
                  <a:pt x="28857" y="6164"/>
                </a:lnTo>
                <a:lnTo>
                  <a:pt x="28821" y="6057"/>
                </a:lnTo>
                <a:lnTo>
                  <a:pt x="28785" y="5986"/>
                </a:lnTo>
                <a:lnTo>
                  <a:pt x="28714" y="5915"/>
                </a:lnTo>
                <a:lnTo>
                  <a:pt x="28643" y="5843"/>
                </a:lnTo>
                <a:lnTo>
                  <a:pt x="28465" y="5736"/>
                </a:lnTo>
                <a:lnTo>
                  <a:pt x="28287" y="5630"/>
                </a:lnTo>
                <a:lnTo>
                  <a:pt x="28144" y="5594"/>
                </a:lnTo>
                <a:lnTo>
                  <a:pt x="28002" y="5594"/>
                </a:lnTo>
                <a:lnTo>
                  <a:pt x="27895" y="5630"/>
                </a:lnTo>
                <a:lnTo>
                  <a:pt x="27788" y="5701"/>
                </a:lnTo>
                <a:lnTo>
                  <a:pt x="27717" y="5808"/>
                </a:lnTo>
                <a:lnTo>
                  <a:pt x="27681" y="5915"/>
                </a:lnTo>
                <a:lnTo>
                  <a:pt x="27539" y="5772"/>
                </a:lnTo>
                <a:lnTo>
                  <a:pt x="27360" y="5558"/>
                </a:lnTo>
                <a:lnTo>
                  <a:pt x="27325" y="5523"/>
                </a:lnTo>
                <a:lnTo>
                  <a:pt x="27218" y="5523"/>
                </a:lnTo>
                <a:lnTo>
                  <a:pt x="27182" y="5558"/>
                </a:lnTo>
                <a:lnTo>
                  <a:pt x="27147" y="5630"/>
                </a:lnTo>
                <a:lnTo>
                  <a:pt x="27147" y="5665"/>
                </a:lnTo>
                <a:lnTo>
                  <a:pt x="27040" y="5772"/>
                </a:lnTo>
                <a:lnTo>
                  <a:pt x="27004" y="5808"/>
                </a:lnTo>
                <a:lnTo>
                  <a:pt x="26862" y="5808"/>
                </a:lnTo>
                <a:lnTo>
                  <a:pt x="26826" y="5736"/>
                </a:lnTo>
                <a:lnTo>
                  <a:pt x="26684" y="5665"/>
                </a:lnTo>
                <a:lnTo>
                  <a:pt x="26541" y="5630"/>
                </a:lnTo>
                <a:lnTo>
                  <a:pt x="26434" y="5665"/>
                </a:lnTo>
                <a:lnTo>
                  <a:pt x="26327" y="5772"/>
                </a:lnTo>
                <a:lnTo>
                  <a:pt x="26149" y="5380"/>
                </a:lnTo>
                <a:lnTo>
                  <a:pt x="26078" y="5202"/>
                </a:lnTo>
                <a:lnTo>
                  <a:pt x="26078" y="5095"/>
                </a:lnTo>
                <a:lnTo>
                  <a:pt x="26078" y="4988"/>
                </a:lnTo>
                <a:lnTo>
                  <a:pt x="26042" y="4917"/>
                </a:lnTo>
                <a:lnTo>
                  <a:pt x="26007" y="4881"/>
                </a:lnTo>
                <a:lnTo>
                  <a:pt x="25793" y="4881"/>
                </a:lnTo>
                <a:lnTo>
                  <a:pt x="25365" y="5131"/>
                </a:lnTo>
                <a:lnTo>
                  <a:pt x="25259" y="5202"/>
                </a:lnTo>
                <a:lnTo>
                  <a:pt x="25187" y="5202"/>
                </a:lnTo>
                <a:lnTo>
                  <a:pt x="25152" y="5166"/>
                </a:lnTo>
                <a:lnTo>
                  <a:pt x="25223" y="4775"/>
                </a:lnTo>
                <a:lnTo>
                  <a:pt x="25223" y="4596"/>
                </a:lnTo>
                <a:lnTo>
                  <a:pt x="25223" y="4383"/>
                </a:lnTo>
                <a:lnTo>
                  <a:pt x="25187" y="4169"/>
                </a:lnTo>
                <a:lnTo>
                  <a:pt x="25116" y="3955"/>
                </a:lnTo>
                <a:lnTo>
                  <a:pt x="25080" y="3920"/>
                </a:lnTo>
                <a:lnTo>
                  <a:pt x="25009" y="3813"/>
                </a:lnTo>
                <a:lnTo>
                  <a:pt x="24902" y="3706"/>
                </a:lnTo>
                <a:lnTo>
                  <a:pt x="24760" y="3634"/>
                </a:lnTo>
                <a:lnTo>
                  <a:pt x="24617" y="3599"/>
                </a:lnTo>
                <a:lnTo>
                  <a:pt x="24510" y="3634"/>
                </a:lnTo>
                <a:lnTo>
                  <a:pt x="24404" y="3634"/>
                </a:lnTo>
                <a:lnTo>
                  <a:pt x="24297" y="3706"/>
                </a:lnTo>
                <a:lnTo>
                  <a:pt x="24047" y="3777"/>
                </a:lnTo>
                <a:lnTo>
                  <a:pt x="24154" y="3349"/>
                </a:lnTo>
                <a:lnTo>
                  <a:pt x="24190" y="3243"/>
                </a:lnTo>
                <a:lnTo>
                  <a:pt x="24225" y="3136"/>
                </a:lnTo>
                <a:lnTo>
                  <a:pt x="24225" y="3029"/>
                </a:lnTo>
                <a:lnTo>
                  <a:pt x="24190" y="2922"/>
                </a:lnTo>
                <a:lnTo>
                  <a:pt x="24154" y="2851"/>
                </a:lnTo>
                <a:lnTo>
                  <a:pt x="24083" y="2779"/>
                </a:lnTo>
                <a:lnTo>
                  <a:pt x="24012" y="2708"/>
                </a:lnTo>
                <a:lnTo>
                  <a:pt x="23798" y="2673"/>
                </a:lnTo>
                <a:lnTo>
                  <a:pt x="23513" y="2673"/>
                </a:lnTo>
                <a:lnTo>
                  <a:pt x="23335" y="2637"/>
                </a:lnTo>
                <a:lnTo>
                  <a:pt x="23264" y="2601"/>
                </a:lnTo>
                <a:lnTo>
                  <a:pt x="23157" y="2637"/>
                </a:lnTo>
                <a:lnTo>
                  <a:pt x="23050" y="2673"/>
                </a:lnTo>
                <a:lnTo>
                  <a:pt x="22907" y="2779"/>
                </a:lnTo>
                <a:lnTo>
                  <a:pt x="22872" y="2779"/>
                </a:lnTo>
                <a:lnTo>
                  <a:pt x="22800" y="2815"/>
                </a:lnTo>
                <a:lnTo>
                  <a:pt x="22729" y="2779"/>
                </a:lnTo>
                <a:lnTo>
                  <a:pt x="22694" y="2744"/>
                </a:lnTo>
                <a:lnTo>
                  <a:pt x="22515" y="2494"/>
                </a:lnTo>
                <a:lnTo>
                  <a:pt x="22302" y="2209"/>
                </a:lnTo>
                <a:lnTo>
                  <a:pt x="22266" y="2138"/>
                </a:lnTo>
                <a:lnTo>
                  <a:pt x="22266" y="2103"/>
                </a:lnTo>
                <a:lnTo>
                  <a:pt x="22159" y="1782"/>
                </a:lnTo>
                <a:lnTo>
                  <a:pt x="22088" y="1711"/>
                </a:lnTo>
                <a:lnTo>
                  <a:pt x="21981" y="1675"/>
                </a:lnTo>
                <a:lnTo>
                  <a:pt x="21910" y="1675"/>
                </a:lnTo>
                <a:lnTo>
                  <a:pt x="21839" y="1746"/>
                </a:lnTo>
                <a:lnTo>
                  <a:pt x="21696" y="1960"/>
                </a:lnTo>
                <a:lnTo>
                  <a:pt x="21589" y="2138"/>
                </a:lnTo>
                <a:lnTo>
                  <a:pt x="21518" y="2281"/>
                </a:lnTo>
                <a:lnTo>
                  <a:pt x="21482" y="2103"/>
                </a:lnTo>
                <a:lnTo>
                  <a:pt x="21482" y="2031"/>
                </a:lnTo>
                <a:lnTo>
                  <a:pt x="21447" y="1996"/>
                </a:lnTo>
                <a:lnTo>
                  <a:pt x="21411" y="1960"/>
                </a:lnTo>
                <a:lnTo>
                  <a:pt x="21375" y="1960"/>
                </a:lnTo>
                <a:lnTo>
                  <a:pt x="21269" y="1996"/>
                </a:lnTo>
                <a:lnTo>
                  <a:pt x="21233" y="2067"/>
                </a:lnTo>
                <a:lnTo>
                  <a:pt x="21197" y="2031"/>
                </a:lnTo>
                <a:lnTo>
                  <a:pt x="21090" y="1960"/>
                </a:lnTo>
                <a:lnTo>
                  <a:pt x="20948" y="1889"/>
                </a:lnTo>
                <a:lnTo>
                  <a:pt x="20770" y="1889"/>
                </a:lnTo>
                <a:lnTo>
                  <a:pt x="20556" y="1924"/>
                </a:lnTo>
                <a:lnTo>
                  <a:pt x="20449" y="1996"/>
                </a:lnTo>
                <a:lnTo>
                  <a:pt x="20342" y="2031"/>
                </a:lnTo>
                <a:lnTo>
                  <a:pt x="20271" y="2138"/>
                </a:lnTo>
                <a:lnTo>
                  <a:pt x="20235" y="2209"/>
                </a:lnTo>
                <a:lnTo>
                  <a:pt x="20235" y="2316"/>
                </a:lnTo>
                <a:lnTo>
                  <a:pt x="20307" y="2423"/>
                </a:lnTo>
                <a:lnTo>
                  <a:pt x="20414" y="2566"/>
                </a:lnTo>
                <a:lnTo>
                  <a:pt x="20485" y="2708"/>
                </a:lnTo>
                <a:lnTo>
                  <a:pt x="20378" y="2708"/>
                </a:lnTo>
                <a:lnTo>
                  <a:pt x="20271" y="2673"/>
                </a:lnTo>
                <a:lnTo>
                  <a:pt x="19986" y="2530"/>
                </a:lnTo>
                <a:lnTo>
                  <a:pt x="19879" y="2494"/>
                </a:lnTo>
                <a:lnTo>
                  <a:pt x="19701" y="2494"/>
                </a:lnTo>
                <a:lnTo>
                  <a:pt x="19665" y="2566"/>
                </a:lnTo>
                <a:lnTo>
                  <a:pt x="19630" y="2530"/>
                </a:lnTo>
                <a:lnTo>
                  <a:pt x="19594" y="2423"/>
                </a:lnTo>
                <a:lnTo>
                  <a:pt x="19559" y="2316"/>
                </a:lnTo>
                <a:lnTo>
                  <a:pt x="19594" y="2245"/>
                </a:lnTo>
                <a:lnTo>
                  <a:pt x="19630" y="2174"/>
                </a:lnTo>
                <a:lnTo>
                  <a:pt x="19701" y="2067"/>
                </a:lnTo>
                <a:lnTo>
                  <a:pt x="19737" y="1960"/>
                </a:lnTo>
                <a:lnTo>
                  <a:pt x="19772" y="1889"/>
                </a:lnTo>
                <a:lnTo>
                  <a:pt x="19737" y="1853"/>
                </a:lnTo>
                <a:lnTo>
                  <a:pt x="19665" y="1782"/>
                </a:lnTo>
                <a:lnTo>
                  <a:pt x="19630" y="1746"/>
                </a:lnTo>
                <a:lnTo>
                  <a:pt x="19523" y="1711"/>
                </a:lnTo>
                <a:lnTo>
                  <a:pt x="19416" y="1711"/>
                </a:lnTo>
                <a:lnTo>
                  <a:pt x="19380" y="1675"/>
                </a:lnTo>
                <a:lnTo>
                  <a:pt x="19380" y="1533"/>
                </a:lnTo>
                <a:lnTo>
                  <a:pt x="19345" y="1426"/>
                </a:lnTo>
                <a:lnTo>
                  <a:pt x="19238" y="1283"/>
                </a:lnTo>
                <a:lnTo>
                  <a:pt x="19095" y="1176"/>
                </a:lnTo>
                <a:lnTo>
                  <a:pt x="18917" y="1105"/>
                </a:lnTo>
                <a:lnTo>
                  <a:pt x="18739" y="1069"/>
                </a:lnTo>
                <a:lnTo>
                  <a:pt x="18561" y="1069"/>
                </a:lnTo>
                <a:lnTo>
                  <a:pt x="18419" y="1105"/>
                </a:lnTo>
                <a:lnTo>
                  <a:pt x="18312" y="1176"/>
                </a:lnTo>
                <a:lnTo>
                  <a:pt x="18240" y="1319"/>
                </a:lnTo>
                <a:lnTo>
                  <a:pt x="18240" y="1497"/>
                </a:lnTo>
                <a:lnTo>
                  <a:pt x="18276" y="1675"/>
                </a:lnTo>
                <a:lnTo>
                  <a:pt x="18312" y="1818"/>
                </a:lnTo>
                <a:lnTo>
                  <a:pt x="18312" y="1924"/>
                </a:lnTo>
                <a:lnTo>
                  <a:pt x="18276" y="1960"/>
                </a:lnTo>
                <a:lnTo>
                  <a:pt x="18205" y="1960"/>
                </a:lnTo>
                <a:lnTo>
                  <a:pt x="18134" y="1924"/>
                </a:lnTo>
                <a:lnTo>
                  <a:pt x="18027" y="1853"/>
                </a:lnTo>
                <a:lnTo>
                  <a:pt x="17955" y="1746"/>
                </a:lnTo>
                <a:lnTo>
                  <a:pt x="17920" y="1675"/>
                </a:lnTo>
                <a:lnTo>
                  <a:pt x="17777" y="1497"/>
                </a:lnTo>
                <a:lnTo>
                  <a:pt x="17670" y="1426"/>
                </a:lnTo>
                <a:lnTo>
                  <a:pt x="17635" y="1390"/>
                </a:lnTo>
                <a:lnTo>
                  <a:pt x="17528" y="1390"/>
                </a:lnTo>
                <a:lnTo>
                  <a:pt x="17457" y="1461"/>
                </a:lnTo>
                <a:lnTo>
                  <a:pt x="17385" y="1818"/>
                </a:lnTo>
                <a:lnTo>
                  <a:pt x="17385" y="1889"/>
                </a:lnTo>
                <a:lnTo>
                  <a:pt x="17350" y="1889"/>
                </a:lnTo>
                <a:lnTo>
                  <a:pt x="17243" y="1853"/>
                </a:lnTo>
                <a:lnTo>
                  <a:pt x="17100" y="1711"/>
                </a:lnTo>
                <a:lnTo>
                  <a:pt x="16994" y="1604"/>
                </a:lnTo>
                <a:lnTo>
                  <a:pt x="16780" y="1034"/>
                </a:lnTo>
                <a:lnTo>
                  <a:pt x="16744" y="927"/>
                </a:lnTo>
                <a:lnTo>
                  <a:pt x="16637" y="856"/>
                </a:lnTo>
                <a:lnTo>
                  <a:pt x="16530" y="820"/>
                </a:lnTo>
                <a:lnTo>
                  <a:pt x="16424" y="784"/>
                </a:lnTo>
                <a:lnTo>
                  <a:pt x="16281" y="820"/>
                </a:lnTo>
                <a:lnTo>
                  <a:pt x="16174" y="856"/>
                </a:lnTo>
                <a:lnTo>
                  <a:pt x="16067" y="891"/>
                </a:lnTo>
                <a:lnTo>
                  <a:pt x="15960" y="927"/>
                </a:lnTo>
                <a:lnTo>
                  <a:pt x="15889" y="927"/>
                </a:lnTo>
                <a:lnTo>
                  <a:pt x="15818" y="891"/>
                </a:lnTo>
                <a:lnTo>
                  <a:pt x="15711" y="784"/>
                </a:lnTo>
                <a:lnTo>
                  <a:pt x="15533" y="749"/>
                </a:lnTo>
                <a:lnTo>
                  <a:pt x="15390" y="784"/>
                </a:lnTo>
                <a:lnTo>
                  <a:pt x="15212" y="856"/>
                </a:lnTo>
                <a:lnTo>
                  <a:pt x="15105" y="891"/>
                </a:lnTo>
                <a:lnTo>
                  <a:pt x="15034" y="713"/>
                </a:lnTo>
                <a:lnTo>
                  <a:pt x="14963" y="535"/>
                </a:lnTo>
                <a:lnTo>
                  <a:pt x="14856" y="393"/>
                </a:lnTo>
                <a:lnTo>
                  <a:pt x="14749" y="250"/>
                </a:lnTo>
                <a:lnTo>
                  <a:pt x="14678" y="179"/>
                </a:lnTo>
                <a:lnTo>
                  <a:pt x="14571" y="143"/>
                </a:lnTo>
                <a:lnTo>
                  <a:pt x="14500" y="179"/>
                </a:lnTo>
                <a:lnTo>
                  <a:pt x="14464" y="214"/>
                </a:lnTo>
                <a:lnTo>
                  <a:pt x="14428" y="286"/>
                </a:lnTo>
                <a:lnTo>
                  <a:pt x="14357" y="143"/>
                </a:lnTo>
                <a:lnTo>
                  <a:pt x="14250" y="36"/>
                </a:lnTo>
                <a:lnTo>
                  <a:pt x="141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344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2574</TotalTime>
  <Words>530</Words>
  <Application>Microsoft Office PowerPoint</Application>
  <PresentationFormat>Presentación en pantalla (16:9)</PresentationFormat>
  <Paragraphs>73</Paragraphs>
  <Slides>23</Slides>
  <Notes>13</Notes>
  <HiddenSlides>7</HiddenSlides>
  <MMClips>0</MMClips>
  <ScaleCrop>false</ScaleCrop>
  <HeadingPairs>
    <vt:vector size="10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23</vt:i4>
      </vt:variant>
      <vt:variant>
        <vt:lpstr>Presentaciones personalizadas</vt:lpstr>
      </vt:variant>
      <vt:variant>
        <vt:i4>8</vt:i4>
      </vt:variant>
    </vt:vector>
  </HeadingPairs>
  <TitlesOfParts>
    <vt:vector size="46" baseType="lpstr">
      <vt:lpstr>Arial</vt:lpstr>
      <vt:lpstr>Barlow</vt:lpstr>
      <vt:lpstr>Calibri</vt:lpstr>
      <vt:lpstr>Calibri Light</vt:lpstr>
      <vt:lpstr>Darker Grotesque SemiBold</vt:lpstr>
      <vt:lpstr>Gill Sans MT</vt:lpstr>
      <vt:lpstr>Montserrat Alternates</vt:lpstr>
      <vt:lpstr>Proxima Nova</vt:lpstr>
      <vt:lpstr>Proxima Nova Semibold</vt:lpstr>
      <vt:lpstr>Raleway</vt:lpstr>
      <vt:lpstr>Wingdings</vt:lpstr>
      <vt:lpstr>Office Theme</vt:lpstr>
      <vt:lpstr>Slidesgo Final Pages</vt:lpstr>
      <vt:lpstr>Galería</vt:lpstr>
      <vt:lpstr>Paintbrush Picture</vt:lpstr>
      <vt:lpstr>             Universidad Autónoma De Nuevo León            Facultad de Ciencias Físico Matemáticas        Clínica Veterinaria FCFM</vt:lpstr>
      <vt:lpstr>Quienes somos?</vt:lpstr>
      <vt:lpstr>Objetivo</vt:lpstr>
      <vt:lpstr>Misión</vt:lpstr>
      <vt:lpstr>Visión</vt:lpstr>
      <vt:lpstr>Tecnologia que aplicamos</vt:lpstr>
      <vt:lpstr>Inicio</vt:lpstr>
      <vt:lpstr>Inicio</vt:lpstr>
      <vt:lpstr>Presentación de PowerPoint</vt:lpstr>
      <vt:lpstr>Estetica</vt:lpstr>
      <vt:lpstr>Presentación de PowerPoint</vt:lpstr>
      <vt:lpstr>Consultas</vt:lpstr>
      <vt:lpstr>Presentación de PowerPoint</vt:lpstr>
      <vt:lpstr>Tienda</vt:lpstr>
      <vt:lpstr>Presentación de PowerPoint</vt:lpstr>
      <vt:lpstr>Quienes somos?</vt:lpstr>
      <vt:lpstr>Presentación de PowerPoint</vt:lpstr>
      <vt:lpstr>Presentación de PowerPoint</vt:lpstr>
      <vt:lpstr>Contacto</vt:lpstr>
      <vt:lpstr>Presentación de PowerPoint</vt:lpstr>
      <vt:lpstr>Como llegar</vt:lpstr>
      <vt:lpstr>Presentación de PowerPoint</vt:lpstr>
      <vt:lpstr>Disponible    Android ios   ¡Descarga ya nuestra aplicacion!</vt:lpstr>
      <vt:lpstr>Inicio</vt:lpstr>
      <vt:lpstr>Estetica</vt:lpstr>
      <vt:lpstr>Consultas</vt:lpstr>
      <vt:lpstr>Tienda</vt:lpstr>
      <vt:lpstr>Servicios</vt:lpstr>
      <vt:lpstr>Quienes somos?</vt:lpstr>
      <vt:lpstr>Contacto</vt:lpstr>
      <vt:lpstr>Como llegar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OF THE LIONS MINITHEME FOR PRE-K</dc:title>
  <dc:creator>Alejandro Rodarte Valdés</dc:creator>
  <cp:lastModifiedBy>RICARDO DANIEL RODRIGUEZ FERNANDEZ</cp:lastModifiedBy>
  <cp:revision>29</cp:revision>
  <dcterms:modified xsi:type="dcterms:W3CDTF">2021-11-20T18:31:19Z</dcterms:modified>
</cp:coreProperties>
</file>